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741" r:id="rId3"/>
    <p:sldId id="383" r:id="rId4"/>
    <p:sldId id="431" r:id="rId5"/>
    <p:sldId id="428" r:id="rId6"/>
    <p:sldId id="429" r:id="rId7"/>
    <p:sldId id="2999" r:id="rId8"/>
    <p:sldId id="430" r:id="rId9"/>
    <p:sldId id="426" r:id="rId10"/>
    <p:sldId id="427" r:id="rId11"/>
    <p:sldId id="384" r:id="rId12"/>
    <p:sldId id="432" r:id="rId13"/>
    <p:sldId id="844" r:id="rId14"/>
    <p:sldId id="434" r:id="rId15"/>
    <p:sldId id="435" r:id="rId16"/>
    <p:sldId id="385" r:id="rId17"/>
    <p:sldId id="386" r:id="rId18"/>
    <p:sldId id="415" r:id="rId19"/>
    <p:sldId id="389" r:id="rId20"/>
    <p:sldId id="3016" r:id="rId21"/>
    <p:sldId id="410" r:id="rId22"/>
    <p:sldId id="416" r:id="rId23"/>
    <p:sldId id="421" r:id="rId24"/>
    <p:sldId id="422" r:id="rId25"/>
    <p:sldId id="391" r:id="rId26"/>
    <p:sldId id="393" r:id="rId27"/>
    <p:sldId id="394" r:id="rId28"/>
    <p:sldId id="395" r:id="rId29"/>
    <p:sldId id="396" r:id="rId30"/>
    <p:sldId id="397" r:id="rId31"/>
    <p:sldId id="398" r:id="rId32"/>
    <p:sldId id="399" r:id="rId33"/>
    <p:sldId id="3013" r:id="rId34"/>
    <p:sldId id="2738" r:id="rId35"/>
    <p:sldId id="419" r:id="rId36"/>
    <p:sldId id="3017" r:id="rId37"/>
    <p:sldId id="2740" r:id="rId38"/>
    <p:sldId id="3003" r:id="rId39"/>
    <p:sldId id="3006" r:id="rId40"/>
    <p:sldId id="3004" r:id="rId41"/>
    <p:sldId id="3005" r:id="rId42"/>
    <p:sldId id="2984" r:id="rId43"/>
    <p:sldId id="3009" r:id="rId44"/>
    <p:sldId id="3007" r:id="rId45"/>
    <p:sldId id="3008" r:id="rId46"/>
    <p:sldId id="3012" r:id="rId47"/>
    <p:sldId id="2997" r:id="rId48"/>
    <p:sldId id="3014" r:id="rId49"/>
    <p:sldId id="3015" r:id="rId50"/>
    <p:sldId id="3010" r:id="rId51"/>
    <p:sldId id="412" r:id="rId52"/>
    <p:sldId id="403" r:id="rId53"/>
    <p:sldId id="404" r:id="rId54"/>
    <p:sldId id="418" r:id="rId55"/>
    <p:sldId id="417" r:id="rId56"/>
    <p:sldId id="413" r:id="rId57"/>
    <p:sldId id="406" r:id="rId58"/>
    <p:sldId id="407" r:id="rId59"/>
    <p:sldId id="2739" r:id="rId60"/>
    <p:sldId id="408" r:id="rId61"/>
    <p:sldId id="3011"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8"/>
  </p:normalViewPr>
  <p:slideViewPr>
    <p:cSldViewPr snapToGrid="0">
      <p:cViewPr varScale="1">
        <p:scale>
          <a:sx n="162" d="100"/>
          <a:sy n="162" d="100"/>
        </p:scale>
        <p:origin x="74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1C4C62B2-BD34-A947-8984-B65847CE1412}"/>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FE7A0B-7C77-BE46-BDD8-DEB63EF9D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BE0186CF-7D95-F243-B036-B46F44275B1B}"/>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5CB8490E-486C-A84A-B12F-72884D11686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8069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EFE44982-D21E-E142-9EFB-A0A0BE8D5F07}"/>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4F6D0FF-A0AD-074A-876F-4623ECC947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1747" name="Rectangle 2">
            <a:extLst>
              <a:ext uri="{FF2B5EF4-FFF2-40B4-BE49-F238E27FC236}">
                <a16:creationId xmlns:a16="http://schemas.microsoft.com/office/drawing/2014/main" id="{898E7B89-5C9A-694B-8D80-8AED3EA4286A}"/>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F3233737-D029-FE43-893D-7C8AD8DA64B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0705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2B150DEB-F634-5042-B55C-6D5D05611DE8}"/>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183FE80-7BC4-5A44-8D2F-D4E0325271F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611" name="Rectangle 2">
            <a:extLst>
              <a:ext uri="{FF2B5EF4-FFF2-40B4-BE49-F238E27FC236}">
                <a16:creationId xmlns:a16="http://schemas.microsoft.com/office/drawing/2014/main" id="{9AF4C1B2-062E-924F-AEA6-DA40D77F3486}"/>
              </a:ext>
            </a:extLst>
          </p:cNvPr>
          <p:cNvSpPr>
            <a:spLocks noGrp="1" noRot="1" noChangeAspect="1" noChangeArrowheads="1" noTextEdit="1"/>
          </p:cNvSpPr>
          <p:nvPr>
            <p:ph type="sldImg"/>
          </p:nvPr>
        </p:nvSpPr>
        <p:spPr>
          <a:xfrm>
            <a:off x="381000" y="685800"/>
            <a:ext cx="6096000" cy="3429000"/>
          </a:xfrm>
          <a:ln/>
        </p:spPr>
      </p:sp>
      <p:sp>
        <p:nvSpPr>
          <p:cNvPr id="68612" name="Rectangle 3">
            <a:extLst>
              <a:ext uri="{FF2B5EF4-FFF2-40B4-BE49-F238E27FC236}">
                <a16:creationId xmlns:a16="http://schemas.microsoft.com/office/drawing/2014/main" id="{FE7438EC-E43D-9242-ABBF-750BB1AB42C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6063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62816C10-C5F0-1544-85E0-E57DCD435BE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CB9CB20-6539-904B-90CC-425D6285FC1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EA137588-0881-7D41-95F8-994CB461116A}"/>
              </a:ext>
            </a:extLst>
          </p:cNvPr>
          <p:cNvSpPr>
            <a:spLocks noGrp="1" noRot="1" noChangeAspect="1" noChangeArrowheads="1" noTextEdit="1"/>
          </p:cNvSpPr>
          <p:nvPr>
            <p:ph type="sldImg"/>
          </p:nvPr>
        </p:nvSpPr>
        <p:spPr>
          <a:xfrm>
            <a:off x="381000" y="685800"/>
            <a:ext cx="6096000" cy="3429000"/>
          </a:xfrm>
          <a:ln/>
        </p:spPr>
      </p:sp>
      <p:sp>
        <p:nvSpPr>
          <p:cNvPr id="84996" name="Rectangle 3">
            <a:extLst>
              <a:ext uri="{FF2B5EF4-FFF2-40B4-BE49-F238E27FC236}">
                <a16:creationId xmlns:a16="http://schemas.microsoft.com/office/drawing/2014/main" id="{23CA39A5-A585-B541-AEDE-1C2F0ACADAF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661647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D6A74544-8B5F-1E43-9D0E-73A096EE79CE}"/>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50595B-0736-F246-9333-0A571B80A3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675" name="Rectangle 2">
            <a:extLst>
              <a:ext uri="{FF2B5EF4-FFF2-40B4-BE49-F238E27FC236}">
                <a16:creationId xmlns:a16="http://schemas.microsoft.com/office/drawing/2014/main" id="{77D4FBAC-F628-AE43-8CB1-6DC18AD946D0}"/>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CFD65AB1-A35B-A04D-ADCD-806DC7A40E2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11810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CE171BFB-52F2-8A40-AAB0-9608E063E2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72DD43F-0412-9A45-BCEF-480AD698433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4D9A37A1-ED27-1A44-830E-5A590B9AC771}"/>
              </a:ext>
            </a:extLst>
          </p:cNvPr>
          <p:cNvSpPr>
            <a:spLocks noGrp="1" noRot="1" noChangeAspect="1" noChangeArrowheads="1" noTextEdit="1"/>
          </p:cNvSpPr>
          <p:nvPr>
            <p:ph type="sldImg"/>
          </p:nvPr>
        </p:nvSpPr>
        <p:spPr>
          <a:xfrm>
            <a:off x="381000" y="685800"/>
            <a:ext cx="6096000" cy="3429000"/>
          </a:xfrm>
          <a:ln/>
        </p:spPr>
      </p:sp>
      <p:sp>
        <p:nvSpPr>
          <p:cNvPr id="70660" name="Rectangle 3">
            <a:extLst>
              <a:ext uri="{FF2B5EF4-FFF2-40B4-BE49-F238E27FC236}">
                <a16:creationId xmlns:a16="http://schemas.microsoft.com/office/drawing/2014/main" id="{AA11BA6C-622A-8943-9074-830CEF28BCF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08365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11869742-5EF8-3A46-8A67-A6DB8A82889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5F16DD2-13AD-EE40-9CBA-89627AAD45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771" name="Rectangle 2">
            <a:extLst>
              <a:ext uri="{FF2B5EF4-FFF2-40B4-BE49-F238E27FC236}">
                <a16:creationId xmlns:a16="http://schemas.microsoft.com/office/drawing/2014/main" id="{ED5DE661-D669-594A-9DAB-B82B5CD8D5B4}"/>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DAEBBCA5-A8DC-7C41-9A8E-63973B77610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431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3700C43F-8772-F541-A563-A804C8035FC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E2663F-58C8-CB4D-B457-0516487203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3795" name="Rectangle 2">
            <a:extLst>
              <a:ext uri="{FF2B5EF4-FFF2-40B4-BE49-F238E27FC236}">
                <a16:creationId xmlns:a16="http://schemas.microsoft.com/office/drawing/2014/main" id="{A14B63B1-A43A-3841-9585-450D79139F38}"/>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3D01BED3-5AD9-1940-A894-BDED497C932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61488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29D25056-7B87-1E4E-A242-DBCB7F459C2F}"/>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C62570C-6D16-0243-9A20-68ACD707C3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D2D5194A-9C9B-2447-B019-4983D49FC45B}"/>
              </a:ext>
            </a:extLst>
          </p:cNvPr>
          <p:cNvSpPr>
            <a:spLocks noGrp="1" noRot="1" noChangeAspect="1" noChangeArrowheads="1" noTextEdit="1"/>
          </p:cNvSpPr>
          <p:nvPr>
            <p:ph type="sldImg"/>
          </p:nvPr>
        </p:nvSpPr>
        <p:spPr>
          <a:xfrm>
            <a:off x="381000" y="685800"/>
            <a:ext cx="6096000" cy="3429000"/>
          </a:xfrm>
          <a:ln/>
        </p:spPr>
      </p:sp>
      <p:sp>
        <p:nvSpPr>
          <p:cNvPr id="70660" name="Rectangle 3">
            <a:extLst>
              <a:ext uri="{FF2B5EF4-FFF2-40B4-BE49-F238E27FC236}">
                <a16:creationId xmlns:a16="http://schemas.microsoft.com/office/drawing/2014/main" id="{7B1C74F6-54F9-A34F-9CD9-35E695C2555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755142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4521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81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306720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5F2F5A6D-9B9E-3B43-81FB-B88EE58F957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60C03A5-B291-DE4B-8EA6-4954D3BCA4D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419" name="Rectangle 2">
            <a:extLst>
              <a:ext uri="{FF2B5EF4-FFF2-40B4-BE49-F238E27FC236}">
                <a16:creationId xmlns:a16="http://schemas.microsoft.com/office/drawing/2014/main" id="{012BB9E6-B7B3-A64D-AF24-26E875BDD833}"/>
              </a:ext>
            </a:extLst>
          </p:cNvPr>
          <p:cNvSpPr>
            <a:spLocks noGrp="1" noRot="1" noChangeAspect="1" noChangeArrowheads="1" noTextEdit="1"/>
          </p:cNvSpPr>
          <p:nvPr>
            <p:ph type="sldImg"/>
          </p:nvPr>
        </p:nvSpPr>
        <p:spPr>
          <a:xfrm>
            <a:off x="381000" y="685800"/>
            <a:ext cx="6096000" cy="3429000"/>
          </a:xfrm>
          <a:ln/>
        </p:spPr>
      </p:sp>
      <p:sp>
        <p:nvSpPr>
          <p:cNvPr id="60420" name="Rectangle 3">
            <a:extLst>
              <a:ext uri="{FF2B5EF4-FFF2-40B4-BE49-F238E27FC236}">
                <a16:creationId xmlns:a16="http://schemas.microsoft.com/office/drawing/2014/main" id="{C33BCE95-B96F-E744-9454-6B151DE7CA4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8479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26863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1E4E5D8-F00E-D546-B2EB-B66879382176}"/>
              </a:ext>
            </a:extLst>
          </p:cNvPr>
          <p:cNvSpPr>
            <a:spLocks noGrp="1" noRot="1" noChangeAspect="1" noChangeArrowheads="1" noTextEdit="1"/>
          </p:cNvSpPr>
          <p:nvPr>
            <p:ph type="sldImg"/>
          </p:nvPr>
        </p:nvSpPr>
        <p:spPr>
          <a:xfrm>
            <a:off x="381000" y="685800"/>
            <a:ext cx="6096000" cy="3429000"/>
          </a:xfrm>
          <a:ln/>
        </p:spPr>
      </p:sp>
      <p:sp>
        <p:nvSpPr>
          <p:cNvPr id="89091" name="Rectangle 3">
            <a:extLst>
              <a:ext uri="{FF2B5EF4-FFF2-40B4-BE49-F238E27FC236}">
                <a16:creationId xmlns:a16="http://schemas.microsoft.com/office/drawing/2014/main" id="{31492221-8B28-1946-83F9-7266F20F16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3649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A5440AB-E53F-4246-BA5F-F26E5F48791B}"/>
              </a:ext>
            </a:extLst>
          </p:cNvPr>
          <p:cNvSpPr>
            <a:spLocks noGrp="1" noRot="1" noChangeAspect="1" noChangeArrowheads="1" noTextEdit="1"/>
          </p:cNvSpPr>
          <p:nvPr>
            <p:ph type="sldImg"/>
          </p:nvPr>
        </p:nvSpPr>
        <p:spPr>
          <a:xfrm>
            <a:off x="381000" y="685800"/>
            <a:ext cx="6096000" cy="3429000"/>
          </a:xfrm>
          <a:ln/>
        </p:spPr>
      </p:sp>
      <p:sp>
        <p:nvSpPr>
          <p:cNvPr id="94211" name="Rectangle 3">
            <a:extLst>
              <a:ext uri="{FF2B5EF4-FFF2-40B4-BE49-F238E27FC236}">
                <a16:creationId xmlns:a16="http://schemas.microsoft.com/office/drawing/2014/main" id="{6E5067CD-1322-C24D-B624-D830F232A6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449936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9D7B7FB2-C3D6-174E-A16C-2E60976D5E19}"/>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C60F5B-5FDE-CB40-A2E2-8AF09DD35E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8915" name="Rectangle 2">
            <a:extLst>
              <a:ext uri="{FF2B5EF4-FFF2-40B4-BE49-F238E27FC236}">
                <a16:creationId xmlns:a16="http://schemas.microsoft.com/office/drawing/2014/main" id="{9763F96F-5CCC-5249-920D-C621AD1B29E7}"/>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FCEEED87-90BD-BE41-89FD-BB63F32763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26219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29A386C6-3492-0F45-8A93-DA223B63C8A1}"/>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90A549A-E0BA-8943-A199-09CB79EE8A4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0963" name="Rectangle 2">
            <a:extLst>
              <a:ext uri="{FF2B5EF4-FFF2-40B4-BE49-F238E27FC236}">
                <a16:creationId xmlns:a16="http://schemas.microsoft.com/office/drawing/2014/main" id="{A682B109-6071-464D-9734-C17D13E508DC}"/>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BA9A1678-626A-7245-99CF-3428B286C90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764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82BC83F2-26B4-874F-8498-3ADDF6AF104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D66A498-2CFF-3F47-907A-C2832B644F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987" name="Rectangle 2">
            <a:extLst>
              <a:ext uri="{FF2B5EF4-FFF2-40B4-BE49-F238E27FC236}">
                <a16:creationId xmlns:a16="http://schemas.microsoft.com/office/drawing/2014/main" id="{8B0DCA22-0FCD-BB4C-B264-F9A0C5C73F6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D8CED681-F393-024F-947B-8F255699A25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86700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8477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B532AF0D-1151-4648-A386-4BA650795A4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BA6113-F34C-D348-9ED7-2F081F55E0D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4035" name="Rectangle 2">
            <a:extLst>
              <a:ext uri="{FF2B5EF4-FFF2-40B4-BE49-F238E27FC236}">
                <a16:creationId xmlns:a16="http://schemas.microsoft.com/office/drawing/2014/main" id="{294439C5-CB04-C544-AD27-E74EA57346F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D26BDD03-76A2-864B-AD2F-9E10FB7956E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7003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AD0DF45C-DEE0-694A-9A3B-872D0D96653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4EADD33-5324-AB4D-9B8E-E69A6C325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059" name="Rectangle 2">
            <a:extLst>
              <a:ext uri="{FF2B5EF4-FFF2-40B4-BE49-F238E27FC236}">
                <a16:creationId xmlns:a16="http://schemas.microsoft.com/office/drawing/2014/main" id="{6D57349A-4C93-8147-A96C-1C23BF2B1165}"/>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8D2060B9-01A6-AC48-8615-749B6E567D8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67543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27969DF6-9D90-5A4F-8CEF-7A9F22CEFAB1}"/>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FA6809-3938-A746-8246-401A8DA043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6083" name="Rectangle 2">
            <a:extLst>
              <a:ext uri="{FF2B5EF4-FFF2-40B4-BE49-F238E27FC236}">
                <a16:creationId xmlns:a16="http://schemas.microsoft.com/office/drawing/2014/main" id="{C6F519A9-13A6-6545-893E-8DA9F5551062}"/>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A1C2C0CF-F09E-374B-AF20-E3CCD9CCD19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93409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54673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1877204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92660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708E8931-1C65-954A-A43E-A9A8E80E2C3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A8BB883-033F-1647-A76C-AA14D7EBAEF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DABAFEA4-913C-9F42-9BFD-BE352D1A0291}"/>
              </a:ext>
            </a:extLst>
          </p:cNvPr>
          <p:cNvSpPr>
            <a:spLocks noGrp="1" noRot="1" noChangeAspect="1" noChangeArrowheads="1" noTextEdit="1"/>
          </p:cNvSpPr>
          <p:nvPr>
            <p:ph type="sldImg"/>
          </p:nvPr>
        </p:nvSpPr>
        <p:spPr>
          <a:xfrm>
            <a:off x="381000" y="685800"/>
            <a:ext cx="6096000" cy="3429000"/>
          </a:xfrm>
          <a:ln/>
        </p:spPr>
      </p:sp>
      <p:sp>
        <p:nvSpPr>
          <p:cNvPr id="84996" name="Rectangle 3">
            <a:extLst>
              <a:ext uri="{FF2B5EF4-FFF2-40B4-BE49-F238E27FC236}">
                <a16:creationId xmlns:a16="http://schemas.microsoft.com/office/drawing/2014/main" id="{8EFFA00F-8B99-4444-B19A-D3131A33821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8507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68304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542277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1237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35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5E9885F0-7078-3C4A-AE82-F91F9490B60A}"/>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AB0FE17-0DA8-C046-9662-9D682C55FC5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9AAD10D3-77CC-994F-B913-74A7BA16F46B}"/>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34A611CF-FF13-AE46-8889-82E2E233213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13417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35114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11709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6640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3865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75134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77636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5014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79451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088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9957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4398998A-DB24-8940-A019-C65AF5260ED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DEF7C41-5251-254E-8091-4D0317770FD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4819" name="Rectangle 2">
            <a:extLst>
              <a:ext uri="{FF2B5EF4-FFF2-40B4-BE49-F238E27FC236}">
                <a16:creationId xmlns:a16="http://schemas.microsoft.com/office/drawing/2014/main" id="{52BBF703-1EEA-D34A-853E-B9C32EFE3639}"/>
              </a:ext>
            </a:extLst>
          </p:cNvPr>
          <p:cNvSpPr>
            <a:spLocks noGrp="1" noRot="1" noChangeAspect="1" noChangeArrowheads="1" noTextEdit="1"/>
          </p:cNvSpPr>
          <p:nvPr>
            <p:ph type="sldImg"/>
          </p:nvPr>
        </p:nvSpPr>
        <p:spPr>
          <a:xfrm>
            <a:off x="381000" y="685800"/>
            <a:ext cx="6096000" cy="3429000"/>
          </a:xfrm>
          <a:ln/>
        </p:spPr>
      </p:sp>
      <p:sp>
        <p:nvSpPr>
          <p:cNvPr id="34820" name="Rectangle 3">
            <a:extLst>
              <a:ext uri="{FF2B5EF4-FFF2-40B4-BE49-F238E27FC236}">
                <a16:creationId xmlns:a16="http://schemas.microsoft.com/office/drawing/2014/main" id="{FD383609-D62B-934B-96A3-E7996CACF31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836187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279226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1E926272-954B-C94F-A81A-766B54AD535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2CFC2B-CA5B-A148-8E0B-5A8B3572B91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515" name="Rectangle 2">
            <a:extLst>
              <a:ext uri="{FF2B5EF4-FFF2-40B4-BE49-F238E27FC236}">
                <a16:creationId xmlns:a16="http://schemas.microsoft.com/office/drawing/2014/main" id="{F20D3E9F-9DE0-9B41-9793-C5A1C155A7DC}"/>
              </a:ext>
            </a:extLst>
          </p:cNvPr>
          <p:cNvSpPr>
            <a:spLocks noGrp="1" noRot="1" noChangeAspect="1" noChangeArrowheads="1" noTextEdit="1"/>
          </p:cNvSpPr>
          <p:nvPr>
            <p:ph type="sldImg"/>
          </p:nvPr>
        </p:nvSpPr>
        <p:spPr>
          <a:xfrm>
            <a:off x="381000" y="685800"/>
            <a:ext cx="6096000" cy="3429000"/>
          </a:xfrm>
          <a:ln/>
        </p:spPr>
      </p:sp>
      <p:sp>
        <p:nvSpPr>
          <p:cNvPr id="64516" name="Rectangle 3">
            <a:extLst>
              <a:ext uri="{FF2B5EF4-FFF2-40B4-BE49-F238E27FC236}">
                <a16:creationId xmlns:a16="http://schemas.microsoft.com/office/drawing/2014/main" id="{B91A5C07-2AC5-5245-9B73-768A1044309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71673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F75939BD-8F80-C74F-915A-CF962C4535F4}"/>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0DB68-FF12-DC47-8C85-2FE8D84AE9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a:extLst>
              <a:ext uri="{FF2B5EF4-FFF2-40B4-BE49-F238E27FC236}">
                <a16:creationId xmlns:a16="http://schemas.microsoft.com/office/drawing/2014/main" id="{EF497BAC-403B-A74F-9107-98B97B31537C}"/>
              </a:ext>
            </a:extLst>
          </p:cNvPr>
          <p:cNvSpPr>
            <a:spLocks noGrp="1" noRot="1" noChangeAspect="1" noChangeArrowheads="1" noTextEdit="1"/>
          </p:cNvSpPr>
          <p:nvPr>
            <p:ph type="sldImg"/>
          </p:nvPr>
        </p:nvSpPr>
        <p:spPr>
          <a:xfrm>
            <a:off x="381000" y="685800"/>
            <a:ext cx="6096000" cy="3429000"/>
          </a:xfrm>
          <a:ln/>
        </p:spPr>
      </p:sp>
      <p:sp>
        <p:nvSpPr>
          <p:cNvPr id="49156" name="Rectangle 3">
            <a:extLst>
              <a:ext uri="{FF2B5EF4-FFF2-40B4-BE49-F238E27FC236}">
                <a16:creationId xmlns:a16="http://schemas.microsoft.com/office/drawing/2014/main" id="{EA0AA1E3-2CE9-8745-9050-30FBCA29015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4003331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28C03A08-42EB-C94E-9BB3-086953CCD91C}"/>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BEADD2-95E1-A044-B4EE-F84F3D97A97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B8F14451-6140-D342-93BB-ED4076CD180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AD9030A6-36B6-B043-930F-95C3D7F127B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97331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5528DD0F-58B9-C84A-B43F-688BBD4A3E4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E04FFFE-078E-0A4F-9B31-CB45DED1C27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947" name="Rectangle 2">
            <a:extLst>
              <a:ext uri="{FF2B5EF4-FFF2-40B4-BE49-F238E27FC236}">
                <a16:creationId xmlns:a16="http://schemas.microsoft.com/office/drawing/2014/main" id="{DC38CA99-3FFF-C349-971F-2180BB5628D7}"/>
              </a:ext>
            </a:extLst>
          </p:cNvPr>
          <p:cNvSpPr>
            <a:spLocks noGrp="1" noRot="1" noChangeAspect="1" noChangeArrowheads="1" noTextEdit="1"/>
          </p:cNvSpPr>
          <p:nvPr>
            <p:ph type="sldImg"/>
          </p:nvPr>
        </p:nvSpPr>
        <p:spPr>
          <a:xfrm>
            <a:off x="381000" y="685800"/>
            <a:ext cx="6096000" cy="3429000"/>
          </a:xfrm>
          <a:ln/>
        </p:spPr>
      </p:sp>
      <p:sp>
        <p:nvSpPr>
          <p:cNvPr id="82948" name="Rectangle 3">
            <a:extLst>
              <a:ext uri="{FF2B5EF4-FFF2-40B4-BE49-F238E27FC236}">
                <a16:creationId xmlns:a16="http://schemas.microsoft.com/office/drawing/2014/main" id="{E05B4430-4A20-3B42-B5B4-7821A528175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1357509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E22B2240-12F1-094C-BEE7-14E2892437B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09DC56-63D2-AD4C-AB99-BCCF8B40F78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6803" name="Rectangle 2">
            <a:extLst>
              <a:ext uri="{FF2B5EF4-FFF2-40B4-BE49-F238E27FC236}">
                <a16:creationId xmlns:a16="http://schemas.microsoft.com/office/drawing/2014/main" id="{ABC2D536-9E40-9840-952E-1D07BD99D32D}"/>
              </a:ext>
            </a:extLst>
          </p:cNvPr>
          <p:cNvSpPr>
            <a:spLocks noGrp="1" noRot="1" noChangeAspect="1" noChangeArrowheads="1" noTextEdit="1"/>
          </p:cNvSpPr>
          <p:nvPr>
            <p:ph type="sldImg"/>
          </p:nvPr>
        </p:nvSpPr>
        <p:spPr>
          <a:xfrm>
            <a:off x="381000" y="685800"/>
            <a:ext cx="6096000" cy="3429000"/>
          </a:xfrm>
          <a:ln/>
        </p:spPr>
      </p:sp>
      <p:sp>
        <p:nvSpPr>
          <p:cNvPr id="76804" name="Rectangle 3">
            <a:extLst>
              <a:ext uri="{FF2B5EF4-FFF2-40B4-BE49-F238E27FC236}">
                <a16:creationId xmlns:a16="http://schemas.microsoft.com/office/drawing/2014/main" id="{BA0841DC-49E7-F84E-A1D6-541B891AFD4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0502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E75787D1-534D-8445-89B3-92248F0417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CCACBE3-EBD6-5844-8AA0-CD151FBDA0E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563" name="Rectangle 2">
            <a:extLst>
              <a:ext uri="{FF2B5EF4-FFF2-40B4-BE49-F238E27FC236}">
                <a16:creationId xmlns:a16="http://schemas.microsoft.com/office/drawing/2014/main" id="{F5400621-6247-6947-89D5-5DB2AD7260B3}"/>
              </a:ext>
            </a:extLst>
          </p:cNvPr>
          <p:cNvSpPr>
            <a:spLocks noGrp="1" noRot="1" noChangeAspect="1" noChangeArrowheads="1" noTextEdit="1"/>
          </p:cNvSpPr>
          <p:nvPr>
            <p:ph type="sldImg"/>
          </p:nvPr>
        </p:nvSpPr>
        <p:spPr>
          <a:xfrm>
            <a:off x="381000" y="685800"/>
            <a:ext cx="6096000" cy="3429000"/>
          </a:xfrm>
          <a:ln/>
        </p:spPr>
      </p:sp>
      <p:sp>
        <p:nvSpPr>
          <p:cNvPr id="66564" name="Rectangle 3">
            <a:extLst>
              <a:ext uri="{FF2B5EF4-FFF2-40B4-BE49-F238E27FC236}">
                <a16:creationId xmlns:a16="http://schemas.microsoft.com/office/drawing/2014/main" id="{D58E441E-099A-3848-859D-52C0C2C609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26368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538A644B-D8BE-7A4D-A1C1-0A74D33399E9}"/>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EEE5FF-C1A6-F54A-B56B-26829A7AA87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227" name="Rectangle 2">
            <a:extLst>
              <a:ext uri="{FF2B5EF4-FFF2-40B4-BE49-F238E27FC236}">
                <a16:creationId xmlns:a16="http://schemas.microsoft.com/office/drawing/2014/main" id="{DA190668-800E-DC44-A114-0C542B032612}"/>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ABF4E584-899B-5E46-B960-D6803B1D4E3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03860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06CC5531-217B-D143-8FE2-F534B596A04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916BC85-DA2D-2341-8B04-3A2890FE542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a:extLst>
              <a:ext uri="{FF2B5EF4-FFF2-40B4-BE49-F238E27FC236}">
                <a16:creationId xmlns:a16="http://schemas.microsoft.com/office/drawing/2014/main" id="{9F0EA9EF-C465-8843-82F2-2CA9053681DF}"/>
              </a:ext>
            </a:extLst>
          </p:cNvPr>
          <p:cNvSpPr>
            <a:spLocks noGrp="1" noRot="1" noChangeAspect="1" noChangeArrowheads="1" noTextEdit="1"/>
          </p:cNvSpPr>
          <p:nvPr>
            <p:ph type="sldImg"/>
          </p:nvPr>
        </p:nvSpPr>
        <p:spPr>
          <a:xfrm>
            <a:off x="381000" y="685800"/>
            <a:ext cx="6096000" cy="3429000"/>
          </a:xfrm>
          <a:ln/>
        </p:spPr>
      </p:sp>
      <p:sp>
        <p:nvSpPr>
          <p:cNvPr id="53252" name="Rectangle 3">
            <a:extLst>
              <a:ext uri="{FF2B5EF4-FFF2-40B4-BE49-F238E27FC236}">
                <a16:creationId xmlns:a16="http://schemas.microsoft.com/office/drawing/2014/main" id="{101572CA-C23D-7240-947F-E554531ECA7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78001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248713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68CB31CA-E816-3A42-B65D-B8E09A51078E}"/>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F891D6B-BE5D-F243-A6A9-AB4BE50854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5843" name="Rectangle 2">
            <a:extLst>
              <a:ext uri="{FF2B5EF4-FFF2-40B4-BE49-F238E27FC236}">
                <a16:creationId xmlns:a16="http://schemas.microsoft.com/office/drawing/2014/main" id="{BC68EADF-03E3-704F-B87C-92F4A4829859}"/>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93E92D5D-22FF-114F-82FE-04342A2BACD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96123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60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101895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4578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74932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50A30718-D634-6142-82F7-E7709761CD70}"/>
              </a:ext>
            </a:extLst>
          </p:cNvPr>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360CBED-66CE-4347-B898-E8E1B2B6049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28B22859-33E1-7040-A172-7532948EC64D}"/>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ADB1EF93-D5F1-C847-BD3A-7ABE6E8C1B8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9594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F180B88-D5C3-014C-9F75-2FE4ABB60B9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A91BD6-3DEF-9F48-9751-D72E60C5A55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9091" name="Rectangle 2">
            <a:extLst>
              <a:ext uri="{FF2B5EF4-FFF2-40B4-BE49-F238E27FC236}">
                <a16:creationId xmlns:a16="http://schemas.microsoft.com/office/drawing/2014/main" id="{E0E316B9-0327-7344-A7C4-EF1F41DF00C2}"/>
              </a:ext>
            </a:extLst>
          </p:cNvPr>
          <p:cNvSpPr>
            <a:spLocks noGrp="1" noRot="1" noChangeAspect="1" noChangeArrowheads="1" noTextEdit="1"/>
          </p:cNvSpPr>
          <p:nvPr>
            <p:ph type="sldImg"/>
          </p:nvPr>
        </p:nvSpPr>
        <p:spPr>
          <a:xfrm>
            <a:off x="381000" y="685800"/>
            <a:ext cx="6096000" cy="3429000"/>
          </a:xfrm>
          <a:ln/>
        </p:spPr>
      </p:sp>
      <p:sp>
        <p:nvSpPr>
          <p:cNvPr id="89092" name="Rectangle 3">
            <a:extLst>
              <a:ext uri="{FF2B5EF4-FFF2-40B4-BE49-F238E27FC236}">
                <a16:creationId xmlns:a16="http://schemas.microsoft.com/office/drawing/2014/main" id="{0F689FBD-0222-8C42-A802-98193B3A271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677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5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endParaRPr lang="he-IL"/>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4610100" y="628650"/>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610100" y="2771775"/>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29292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6" r:id="rId5"/>
    <p:sldLayoutId id="2147483657" r:id="rId6"/>
    <p:sldLayoutId id="2147483658" r:id="rId7"/>
    <p:sldLayoutId id="2147483661"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NUL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media/image22.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7.e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6.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ZtQRQBeSajo?t=6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30.png"/><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7.vml"/><Relationship Id="rId5" Type="http://schemas.openxmlformats.org/officeDocument/2006/relationships/image" Target="../media/image30.png"/><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5.emf"/><Relationship Id="rId3" Type="http://schemas.openxmlformats.org/officeDocument/2006/relationships/notesSlide" Target="../notesSlides/notesSlide25.xml"/><Relationship Id="rId7" Type="http://schemas.openxmlformats.org/officeDocument/2006/relationships/image" Target="../media/image32.emf"/><Relationship Id="rId12" Type="http://schemas.openxmlformats.org/officeDocument/2006/relationships/oleObject" Target="../embeddings/oleObject14.bin"/><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6.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3.emf"/><Relationship Id="rId14" Type="http://schemas.openxmlformats.org/officeDocument/2006/relationships/oleObject" Target="../embeddings/oleObject1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image" Target="../media/image37.emf"/><Relationship Id="rId4" Type="http://schemas.openxmlformats.org/officeDocument/2006/relationships/oleObject" Target="../embeddings/oleObject16.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10.vml"/><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32.xml"/><Relationship Id="rId7" Type="http://schemas.openxmlformats.org/officeDocument/2006/relationships/oleObject" Target="../embeddings/oleObject18.bin"/><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33.xml"/><Relationship Id="rId7" Type="http://schemas.openxmlformats.org/officeDocument/2006/relationships/oleObject" Target="../embeddings/oleObject18.bin"/><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xCnnR6-JApE"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projecteuclid.org/download/pdf_1/euclid.bams/1183548220" TargetMode="External"/><Relationship Id="rId7"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nationalmedals.org/laureate/stephen-c-kleene/" TargetMode="Externa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youtu.be/8lhxIOAfDs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zhk3kuicg00?t=377"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youtu.be/zhk3kuicg00?t=524" TargetMode="Externa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hyperlink" Target="https://speakerdeck.com/glebec/lambda-calc-talk-frontside-version?slide=66"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jpeg"/><Relationship Id="rId5" Type="http://schemas.openxmlformats.org/officeDocument/2006/relationships/image" Target="NUL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hyperlink" Target="https://youtu.be/KcfD3Iv--UM?t=2046"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62.emf"/><Relationship Id="rId5" Type="http://schemas.openxmlformats.org/officeDocument/2006/relationships/oleObject" Target="../embeddings/oleObject19.bin"/><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3.emf"/><Relationship Id="rId5" Type="http://schemas.openxmlformats.org/officeDocument/2006/relationships/oleObject" Target="../embeddings/oleObject20.bin"/><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3.emf"/><Relationship Id="rId5" Type="http://schemas.openxmlformats.org/officeDocument/2006/relationships/oleObject" Target="../embeddings/oleObject21.bin"/><Relationship Id="rId4"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s://youtu.be/fTBwD3sb5mw"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7.jpeg"/><Relationship Id="rId4" Type="http://schemas.openxmlformats.org/officeDocument/2006/relationships/image" Target="NULL"/><Relationship Id="rId9" Type="http://schemas.openxmlformats.org/officeDocument/2006/relationships/image" Target="../media/image10.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66.emf"/><Relationship Id="rId4" Type="http://schemas.openxmlformats.org/officeDocument/2006/relationships/oleObject" Target="../embeddings/oleObject22.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hyperlink" Target="https://en.wikipedia.org/wiki/File:Christoph_Bernhard_Francke_-_Bildnis_des_Philosophen_Leibniz_(ca._1695).jp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jpe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Stack-based VM</a:t>
            </a:r>
            <a:endParaRPr sz="20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27, 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E88AABA-A62A-804C-AF3E-0C5E0E6F5DB7}"/>
              </a:ext>
            </a:extLst>
          </p:cNvPr>
          <p:cNvSpPr>
            <a:spLocks noGrp="1" noChangeArrowheads="1"/>
          </p:cNvSpPr>
          <p:nvPr>
            <p:ph type="title"/>
          </p:nvPr>
        </p:nvSpPr>
        <p:spPr/>
        <p:txBody>
          <a:bodyPr/>
          <a:lstStyle/>
          <a:p>
            <a:pPr algn="ctr">
              <a:defRPr/>
            </a:pPr>
            <a:r>
              <a:rPr lang="en-US" dirty="0">
                <a:cs typeface="+mj-cs"/>
              </a:rPr>
              <a:t>Keyboard</a:t>
            </a:r>
          </a:p>
        </p:txBody>
      </p:sp>
      <p:sp>
        <p:nvSpPr>
          <p:cNvPr id="367619" name="Rectangle 3">
            <a:extLst>
              <a:ext uri="{FF2B5EF4-FFF2-40B4-BE49-F238E27FC236}">
                <a16:creationId xmlns:a16="http://schemas.microsoft.com/office/drawing/2014/main" id="{8227F60B-17AA-E14B-A490-674584F5FF28}"/>
              </a:ext>
            </a:extLst>
          </p:cNvPr>
          <p:cNvSpPr>
            <a:spLocks noGrp="1" noChangeArrowheads="1"/>
          </p:cNvSpPr>
          <p:nvPr>
            <p:ph type="body" idx="1"/>
          </p:nvPr>
        </p:nvSpPr>
        <p:spPr>
          <a:xfrm>
            <a:off x="1698193" y="1940475"/>
            <a:ext cx="3829050" cy="1079897"/>
          </a:xfrm>
        </p:spPr>
        <p:txBody>
          <a:bodyPr/>
          <a:lstStyle/>
          <a:p>
            <a:pPr marL="0" indent="0">
              <a:spcBef>
                <a:spcPct val="40000"/>
              </a:spcBef>
              <a:buNone/>
              <a:defRPr/>
            </a:pPr>
            <a:r>
              <a:rPr lang="en-US" sz="1200" u="sng" dirty="0">
                <a:cs typeface="+mn-cs"/>
              </a:rPr>
              <a:t>Keyboard chip:</a:t>
            </a:r>
            <a:r>
              <a:rPr lang="en-US" sz="1200" dirty="0">
                <a:cs typeface="+mn-cs"/>
              </a:rPr>
              <a:t>     a single 16-bit register</a:t>
            </a:r>
          </a:p>
          <a:p>
            <a:pPr marL="0" indent="0">
              <a:spcBef>
                <a:spcPct val="40000"/>
              </a:spcBef>
              <a:buNone/>
              <a:defRPr/>
            </a:pPr>
            <a:r>
              <a:rPr lang="en-US" sz="1200" u="sng" dirty="0">
                <a:cs typeface="+mn-cs"/>
              </a:rPr>
              <a:t>Input:</a:t>
            </a:r>
            <a:r>
              <a:rPr lang="en-US" sz="1200" dirty="0">
                <a:cs typeface="+mn-cs"/>
              </a:rPr>
              <a:t>    scan-code (16-bit value) of the currently</a:t>
            </a:r>
            <a:br>
              <a:rPr lang="en-US" sz="1200" dirty="0">
                <a:cs typeface="+mn-cs"/>
              </a:rPr>
            </a:br>
            <a:r>
              <a:rPr lang="en-US" sz="1200" dirty="0">
                <a:cs typeface="+mn-cs"/>
              </a:rPr>
              <a:t>              pressed key,  or 0 if no key is pressed</a:t>
            </a:r>
          </a:p>
          <a:p>
            <a:pPr marL="0" indent="0">
              <a:spcBef>
                <a:spcPct val="40000"/>
              </a:spcBef>
              <a:buNone/>
              <a:defRPr/>
            </a:pPr>
            <a:r>
              <a:rPr lang="en-US" sz="1200" u="sng" dirty="0">
                <a:cs typeface="+mn-cs"/>
              </a:rPr>
              <a:t>Output:</a:t>
            </a:r>
            <a:r>
              <a:rPr lang="en-US" sz="1200" dirty="0">
                <a:cs typeface="+mn-cs"/>
              </a:rPr>
              <a:t>   same</a:t>
            </a:r>
            <a:endParaRPr lang="en-US" sz="1200" dirty="0">
              <a:cs typeface="Courier New" charset="0"/>
            </a:endParaRPr>
          </a:p>
          <a:p>
            <a:pPr marL="0" indent="0">
              <a:spcBef>
                <a:spcPct val="40000"/>
              </a:spcBef>
              <a:buNone/>
              <a:defRPr/>
            </a:pPr>
            <a:r>
              <a:rPr lang="en-US" sz="1200" dirty="0">
                <a:cs typeface="Courier New" charset="0"/>
              </a:rPr>
              <a:t>    </a:t>
            </a:r>
          </a:p>
          <a:p>
            <a:pPr marL="0" indent="0">
              <a:spcBef>
                <a:spcPct val="40000"/>
              </a:spcBef>
              <a:buNone/>
              <a:defRPr/>
            </a:pPr>
            <a:r>
              <a:rPr lang="en-US" sz="1200" dirty="0">
                <a:cs typeface="Courier New" charset="0"/>
              </a:rPr>
              <a:t>    </a:t>
            </a:r>
            <a:endParaRPr lang="en-US" sz="1200" dirty="0">
              <a:cs typeface="+mn-cs"/>
            </a:endParaRPr>
          </a:p>
        </p:txBody>
      </p:sp>
      <p:graphicFrame>
        <p:nvGraphicFramePr>
          <p:cNvPr id="367620" name="Object 4">
            <a:extLst>
              <a:ext uri="{FF2B5EF4-FFF2-40B4-BE49-F238E27FC236}">
                <a16:creationId xmlns:a16="http://schemas.microsoft.com/office/drawing/2014/main" id="{3429B608-8902-DA46-9591-3B80B6F7722B}"/>
              </a:ext>
            </a:extLst>
          </p:cNvPr>
          <p:cNvGraphicFramePr>
            <a:graphicFrameLocks noChangeAspect="1"/>
          </p:cNvGraphicFramePr>
          <p:nvPr>
            <p:extLst>
              <p:ext uri="{D42A27DB-BD31-4B8C-83A1-F6EECF244321}">
                <p14:modId xmlns:p14="http://schemas.microsoft.com/office/powerpoint/2010/main" val="3237781291"/>
              </p:ext>
            </p:extLst>
          </p:nvPr>
        </p:nvGraphicFramePr>
        <p:xfrm>
          <a:off x="1910448" y="1142783"/>
          <a:ext cx="3149600" cy="819367"/>
        </p:xfrm>
        <a:graphic>
          <a:graphicData uri="http://schemas.openxmlformats.org/presentationml/2006/ole">
            <mc:AlternateContent xmlns:mc="http://schemas.openxmlformats.org/markup-compatibility/2006">
              <mc:Choice xmlns:v="urn:schemas-microsoft-com:vml" Requires="v">
                <p:oleObj spid="_x0000_s321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3429B608-8902-DA46-9591-3B80B6F77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910448" y="1142783"/>
                        <a:ext cx="3149600" cy="819367"/>
                      </a:xfrm>
                      <a:prstGeom prst="rect">
                        <a:avLst/>
                      </a:prstGeom>
                      <a:noFill/>
                      <a:ln>
                        <a:noFill/>
                      </a:ln>
                    </p:spPr>
                  </p:pic>
                </p:oleObj>
              </mc:Fallback>
            </mc:AlternateContent>
          </a:graphicData>
        </a:graphic>
      </p:graphicFrame>
      <p:sp>
        <p:nvSpPr>
          <p:cNvPr id="367621" name="Rectangle 5">
            <a:extLst>
              <a:ext uri="{FF2B5EF4-FFF2-40B4-BE49-F238E27FC236}">
                <a16:creationId xmlns:a16="http://schemas.microsoft.com/office/drawing/2014/main" id="{725BE7B2-44C5-6043-9266-D7388EA4AED4}"/>
              </a:ext>
            </a:extLst>
          </p:cNvPr>
          <p:cNvSpPr>
            <a:spLocks noChangeArrowheads="1"/>
          </p:cNvSpPr>
          <p:nvPr/>
        </p:nvSpPr>
        <p:spPr bwMode="auto">
          <a:xfrm>
            <a:off x="1612900" y="4115059"/>
            <a:ext cx="6457950" cy="8215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268288" indent="-26828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90000"/>
              </a:lnSpc>
              <a:spcBef>
                <a:spcPct val="60000"/>
              </a:spcBef>
              <a:spcAft>
                <a:spcPct val="0"/>
              </a:spcAft>
              <a:buClr>
                <a:srgbClr val="006600"/>
              </a:buClr>
              <a:buSzPct val="100000"/>
            </a:pPr>
            <a:r>
              <a:rPr lang="en-US" altLang="en-CN" sz="1100" u="sng" dirty="0">
                <a:solidFill>
                  <a:srgbClr val="000000"/>
                </a:solidFill>
                <a:latin typeface="Comic Sans MS" panose="030F0902030302020204" pitchFamily="66" charset="0"/>
              </a:rPr>
              <a:t>How to read the keyboard:</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100" dirty="0">
                <a:solidFill>
                  <a:srgbClr val="000000"/>
                </a:solidFill>
                <a:latin typeface="Comic Sans MS" panose="030F0902030302020204" pitchFamily="66" charset="0"/>
              </a:rPr>
              <a:t>Low-level (hardware):  probe the contents of  the </a:t>
            </a:r>
            <a:r>
              <a:rPr lang="en-US" altLang="en-CN" sz="1000" dirty="0">
                <a:solidFill>
                  <a:srgbClr val="000000"/>
                </a:solidFill>
                <a:latin typeface="Consolas" panose="020B0609020204030204" pitchFamily="49" charset="0"/>
              </a:rPr>
              <a:t>Keyboard</a:t>
            </a:r>
            <a:r>
              <a:rPr lang="en-US" altLang="en-CN" sz="1100" dirty="0">
                <a:solidFill>
                  <a:srgbClr val="000000"/>
                </a:solidFill>
                <a:latin typeface="Comic Sans MS" panose="030F0902030302020204" pitchFamily="66" charset="0"/>
              </a:rPr>
              <a:t> chip</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100" dirty="0">
                <a:solidFill>
                  <a:srgbClr val="000000"/>
                </a:solidFill>
                <a:latin typeface="Comic Sans MS" panose="030F0902030302020204" pitchFamily="66" charset="0"/>
              </a:rPr>
              <a:t>High-level:                   use the OS command </a:t>
            </a:r>
            <a:r>
              <a:rPr lang="en-US" altLang="en-CN" sz="1000" dirty="0" err="1">
                <a:solidFill>
                  <a:srgbClr val="000000"/>
                </a:solidFill>
                <a:latin typeface="Consolas" panose="020B0609020204030204" pitchFamily="49" charset="0"/>
              </a:rPr>
              <a:t>keyPressed</a:t>
            </a:r>
            <a:r>
              <a:rPr lang="en-US" altLang="en-CN" sz="1000" dirty="0">
                <a:solidFill>
                  <a:srgbClr val="000000"/>
                </a:solidFill>
                <a:latin typeface="Consolas" panose="020B0609020204030204" pitchFamily="49" charset="0"/>
              </a:rPr>
              <a:t>()</a:t>
            </a:r>
            <a:r>
              <a:rPr lang="en-US" altLang="en-CN" sz="1100" dirty="0">
                <a:solidFill>
                  <a:srgbClr val="000000"/>
                </a:solidFill>
                <a:latin typeface="Comic Sans MS" panose="030F0902030302020204" pitchFamily="66" charset="0"/>
              </a:rPr>
              <a:t>    </a:t>
            </a:r>
          </a:p>
          <a:p>
            <a:pPr eaLnBrk="0" fontAlgn="base" hangingPunct="0">
              <a:spcBef>
                <a:spcPct val="20000"/>
              </a:spcBef>
              <a:spcAft>
                <a:spcPct val="0"/>
              </a:spcAft>
              <a:buClr>
                <a:srgbClr val="FFFFFF"/>
              </a:buClr>
              <a:buSzPct val="75000"/>
              <a:buFont typeface="Wingdings" pitchFamily="2" charset="2"/>
              <a:buChar char="q"/>
            </a:pPr>
            <a:r>
              <a:rPr lang="en-US" altLang="en-CN" sz="1000" dirty="0">
                <a:solidFill>
                  <a:srgbClr val="000000"/>
                </a:solidFill>
                <a:latin typeface="Comic Sans MS" panose="030F0902030302020204" pitchFamily="66" charset="0"/>
              </a:rPr>
              <a:t>(effects the same operation, discussed later in the course, when we</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ll write the OS).</a:t>
            </a:r>
          </a:p>
        </p:txBody>
      </p:sp>
      <p:grpSp>
        <p:nvGrpSpPr>
          <p:cNvPr id="15369" name="Group 9">
            <a:extLst>
              <a:ext uri="{FF2B5EF4-FFF2-40B4-BE49-F238E27FC236}">
                <a16:creationId xmlns:a16="http://schemas.microsoft.com/office/drawing/2014/main" id="{0B445AC9-5DD9-664A-8112-9A83D6CEBA79}"/>
              </a:ext>
            </a:extLst>
          </p:cNvPr>
          <p:cNvGrpSpPr>
            <a:grpSpLocks/>
          </p:cNvGrpSpPr>
          <p:nvPr/>
        </p:nvGrpSpPr>
        <p:grpSpPr bwMode="auto">
          <a:xfrm>
            <a:off x="1964739" y="2888525"/>
            <a:ext cx="3267943" cy="1285908"/>
            <a:chOff x="-91" y="2167"/>
            <a:chExt cx="4051" cy="1164"/>
          </a:xfrm>
        </p:grpSpPr>
        <p:pic>
          <p:nvPicPr>
            <p:cNvPr id="367622" name="Picture 6" descr="Bouquet">
              <a:extLst>
                <a:ext uri="{FF2B5EF4-FFF2-40B4-BE49-F238E27FC236}">
                  <a16:creationId xmlns:a16="http://schemas.microsoft.com/office/drawing/2014/main" id="{91E0F325-10AB-5440-BC8F-81FF81B969B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167"/>
              <a:ext cx="2664" cy="116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7"/>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3">
              <a:extLst>
                <a:ext uri="{FF2B5EF4-FFF2-40B4-BE49-F238E27FC236}">
                  <a16:creationId xmlns:a16="http://schemas.microsoft.com/office/drawing/2014/main" id="{276D3B32-CF6A-7541-8F91-648C318D9CCE}"/>
                </a:ext>
              </a:extLst>
            </p:cNvPr>
            <p:cNvSpPr>
              <a:spLocks noChangeArrowheads="1"/>
            </p:cNvSpPr>
            <p:nvPr/>
          </p:nvSpPr>
          <p:spPr bwMode="auto">
            <a:xfrm>
              <a:off x="-91" y="2533"/>
              <a:ext cx="138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1100" u="sng" dirty="0">
                  <a:latin typeface="Comic Sans MS" charset="0"/>
                  <a:ea typeface="ＭＳ Ｐゴシック" charset="0"/>
                  <a:cs typeface="Courier New" charset="0"/>
                </a:rPr>
                <a:t>Special keys:</a:t>
              </a:r>
              <a:endParaRPr lang="en-US" sz="1100" dirty="0">
                <a:latin typeface="Comic Sans MS" charset="0"/>
                <a:ea typeface="ＭＳ Ｐゴシック" charset="0"/>
              </a:endParaRPr>
            </a:p>
          </p:txBody>
        </p:sp>
      </p:grpSp>
      <p:grpSp>
        <p:nvGrpSpPr>
          <p:cNvPr id="15388" name="Group 28">
            <a:extLst>
              <a:ext uri="{FF2B5EF4-FFF2-40B4-BE49-F238E27FC236}">
                <a16:creationId xmlns:a16="http://schemas.microsoft.com/office/drawing/2014/main" id="{860890F8-8E60-9C4F-B906-070FE75229E5}"/>
              </a:ext>
            </a:extLst>
          </p:cNvPr>
          <p:cNvGrpSpPr>
            <a:grpSpLocks/>
          </p:cNvGrpSpPr>
          <p:nvPr/>
        </p:nvGrpSpPr>
        <p:grpSpPr bwMode="auto">
          <a:xfrm>
            <a:off x="5826400" y="1017725"/>
            <a:ext cx="2343150" cy="3457575"/>
            <a:chOff x="3600" y="624"/>
            <a:chExt cx="1968" cy="2904"/>
          </a:xfrm>
        </p:grpSpPr>
        <p:sp>
          <p:nvSpPr>
            <p:cNvPr id="15377" name="Rectangle 17">
              <a:extLst>
                <a:ext uri="{FF2B5EF4-FFF2-40B4-BE49-F238E27FC236}">
                  <a16:creationId xmlns:a16="http://schemas.microsoft.com/office/drawing/2014/main" id="{E92821DF-187A-9F41-9D9C-A4F25A8F5A94}"/>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 name="Rectangle 3">
              <a:extLst>
                <a:ext uri="{FF2B5EF4-FFF2-40B4-BE49-F238E27FC236}">
                  <a16:creationId xmlns:a16="http://schemas.microsoft.com/office/drawing/2014/main" id="{7CFD1F4C-EAC6-7649-A9BA-2B819809E8B4}"/>
                </a:ext>
              </a:extLst>
            </p:cNvPr>
            <p:cNvSpPr>
              <a:spLocks noChangeArrowheads="1"/>
            </p:cNvSpPr>
            <p:nvPr/>
          </p:nvSpPr>
          <p:spPr bwMode="auto">
            <a:xfrm>
              <a:off x="3744" y="2376"/>
              <a:ext cx="1824" cy="11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900" dirty="0">
                  <a:latin typeface="Comic Sans MS" charset="0"/>
                  <a:ea typeface="ＭＳ Ｐゴシック" charset="0"/>
                  <a:cs typeface="Courier New" charset="0"/>
                </a:rPr>
                <a:t>The keyboard is implemented as a built-in </a:t>
              </a:r>
              <a:r>
                <a:rPr lang="en-US" sz="700" b="1" dirty="0" err="1">
                  <a:latin typeface="Courier New" charset="0"/>
                  <a:ea typeface="ＭＳ Ｐゴシック" charset="0"/>
                  <a:cs typeface="Courier New" charset="0"/>
                </a:rPr>
                <a:t>Keyboard.hdl</a:t>
              </a:r>
              <a:r>
                <a:rPr lang="en-US" sz="900" dirty="0">
                  <a:latin typeface="Comic Sans MS" charset="0"/>
                  <a:ea typeface="ＭＳ Ｐゴシック" charset="0"/>
                  <a:cs typeface="Courier New"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Clr>
                  <a:srgbClr val="006600"/>
                </a:buClr>
                <a:buSzPct val="100000"/>
                <a:defRPr/>
              </a:pPr>
              <a:r>
                <a:rPr lang="en-US" sz="900" dirty="0">
                  <a:latin typeface="Comic Sans MS" charset="0"/>
                  <a:ea typeface="ＭＳ Ｐゴシック" charset="0"/>
                  <a:cs typeface="Courier New" charset="0"/>
                </a:rPr>
                <a:t>    </a:t>
              </a:r>
            </a:p>
            <a:p>
              <a:pPr eaLnBrk="0" fontAlgn="base" hangingPunct="0">
                <a:spcBef>
                  <a:spcPct val="40000"/>
                </a:spcBef>
                <a:spcAft>
                  <a:spcPct val="0"/>
                </a:spcAft>
                <a:buClr>
                  <a:srgbClr val="006600"/>
                </a:buClr>
                <a:buSzPct val="100000"/>
                <a:defRPr/>
              </a:pPr>
              <a:r>
                <a:rPr lang="en-US" sz="900" dirty="0">
                  <a:latin typeface="Comic Sans MS" charset="0"/>
                  <a:ea typeface="ＭＳ Ｐゴシック" charset="0"/>
                  <a:cs typeface="Courier New" charset="0"/>
                </a:rPr>
                <a:t>    </a:t>
              </a:r>
              <a:endParaRPr lang="en-US" sz="900" dirty="0">
                <a:latin typeface="Comic Sans MS" charset="0"/>
                <a:ea typeface="ＭＳ Ｐゴシック" charset="0"/>
              </a:endParaRPr>
            </a:p>
          </p:txBody>
        </p:sp>
        <p:pic>
          <p:nvPicPr>
            <p:cNvPr id="15373" name="Picture 13">
              <a:extLst>
                <a:ext uri="{FF2B5EF4-FFF2-40B4-BE49-F238E27FC236}">
                  <a16:creationId xmlns:a16="http://schemas.microsoft.com/office/drawing/2014/main" id="{94DAC526-13A3-1743-9FBE-A23E4F15716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 xmlns:a14="http://schemas.microsoft.com/office/drawing/2010/main">
                  <a:solidFill>
                    <a:srgbClr val="C0C6E0"/>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74" name="AutoShape 14">
              <a:extLst>
                <a:ext uri="{FF2B5EF4-FFF2-40B4-BE49-F238E27FC236}">
                  <a16:creationId xmlns:a16="http://schemas.microsoft.com/office/drawing/2014/main" id="{0642467F-3E1C-8D47-88C4-39C278B91149}"/>
                </a:ext>
              </a:extLst>
            </p:cNvPr>
            <p:cNvSpPr>
              <a:spLocks noChangeArrowheads="1"/>
            </p:cNvSpPr>
            <p:nvPr/>
          </p:nvSpPr>
          <p:spPr bwMode="auto">
            <a:xfrm>
              <a:off x="4488" y="1938"/>
              <a:ext cx="984"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lnSpc>
                  <a:spcPct val="80000"/>
                </a:lnSpc>
                <a:spcBef>
                  <a:spcPct val="100000"/>
                </a:spcBef>
                <a:spcAft>
                  <a:spcPct val="0"/>
                </a:spcAft>
                <a:buClr>
                  <a:srgbClr val="006600"/>
                </a:buClr>
                <a:buSzPct val="100000"/>
                <a:defRPr/>
              </a:pPr>
              <a:r>
                <a:rPr lang="en-US" sz="900" dirty="0">
                  <a:latin typeface="Comic Sans MS" charset="0"/>
                  <a:ea typeface="ＭＳ Ｐゴシック" charset="0"/>
                </a:rPr>
                <a:t>The simulated keyboard enabler button</a:t>
              </a:r>
            </a:p>
          </p:txBody>
        </p:sp>
        <p:cxnSp>
          <p:nvCxnSpPr>
            <p:cNvPr id="15375" name="AutoShape 15">
              <a:extLst>
                <a:ext uri="{FF2B5EF4-FFF2-40B4-BE49-F238E27FC236}">
                  <a16:creationId xmlns:a16="http://schemas.microsoft.com/office/drawing/2014/main" id="{E7BBD160-2287-B346-87CC-EE183ECE4AD8}"/>
                </a:ext>
              </a:extLst>
            </p:cNvPr>
            <p:cNvCxnSpPr>
              <a:cxnSpLocks noChangeShapeType="1"/>
              <a:stCxn id="15374" idx="0"/>
              <a:endCxn id="15376" idx="2"/>
            </p:cNvCxnSpPr>
            <p:nvPr/>
          </p:nvCxnSpPr>
          <p:spPr bwMode="auto">
            <a:xfrm flipH="1" flipV="1">
              <a:off x="4939" y="1536"/>
              <a:ext cx="41" cy="402"/>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376" name="Rectangle 16">
              <a:extLst>
                <a:ext uri="{FF2B5EF4-FFF2-40B4-BE49-F238E27FC236}">
                  <a16:creationId xmlns:a16="http://schemas.microsoft.com/office/drawing/2014/main" id="{AED2B0E8-5C19-204F-B8B1-7ADE892226A9}"/>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15384" name="Rectangle 24">
              <a:extLst>
                <a:ext uri="{FF2B5EF4-FFF2-40B4-BE49-F238E27FC236}">
                  <a16:creationId xmlns:a16="http://schemas.microsoft.com/office/drawing/2014/main" id="{0C4C08C0-596F-AB4B-B3C4-1722120E946E}"/>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363523" name="Rectangle 3">
              <a:extLst>
                <a:ext uri="{FF2B5EF4-FFF2-40B4-BE49-F238E27FC236}">
                  <a16:creationId xmlns:a16="http://schemas.microsoft.com/office/drawing/2014/main" id="{2ADEBD60-2691-DC4C-868D-970DA16D07DB}"/>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050" dirty="0">
                  <a:latin typeface="Comic Sans MS" charset="0"/>
                  <a:ea typeface="ＭＳ Ｐゴシック" charset="0"/>
                </a:rPr>
                <a:t>Simulated keyboard:</a:t>
              </a:r>
            </a:p>
          </p:txBody>
        </p:sp>
      </p:grpSp>
    </p:spTree>
    <p:extLst>
      <p:ext uri="{BB962C8B-B14F-4D97-AF65-F5344CB8AC3E}">
        <p14:creationId xmlns:p14="http://schemas.microsoft.com/office/powerpoint/2010/main" val="1872112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7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76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76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76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762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67621">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67621">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67621">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CE2ECB0-71A9-1C42-9E4E-325A8EAB6C1D}"/>
              </a:ext>
            </a:extLst>
          </p:cNvPr>
          <p:cNvSpPr>
            <a:spLocks noGrp="1" noChangeArrowheads="1"/>
          </p:cNvSpPr>
          <p:nvPr>
            <p:ph type="title"/>
          </p:nvPr>
        </p:nvSpPr>
        <p:spPr/>
        <p:txBody>
          <a:bodyPr/>
          <a:lstStyle/>
          <a:p>
            <a:pPr algn="ctr">
              <a:defRPr/>
            </a:pPr>
            <a:r>
              <a:rPr lang="en-US" dirty="0">
                <a:cs typeface="+mj-cs"/>
              </a:rPr>
              <a:t>Motivation</a:t>
            </a:r>
          </a:p>
        </p:txBody>
      </p:sp>
      <p:grpSp>
        <p:nvGrpSpPr>
          <p:cNvPr id="4110" name="Group 14">
            <a:extLst>
              <a:ext uri="{FF2B5EF4-FFF2-40B4-BE49-F238E27FC236}">
                <a16:creationId xmlns:a16="http://schemas.microsoft.com/office/drawing/2014/main" id="{0A99C9D1-188E-8C4D-934C-E00FA319B952}"/>
              </a:ext>
            </a:extLst>
          </p:cNvPr>
          <p:cNvGrpSpPr>
            <a:grpSpLocks/>
          </p:cNvGrpSpPr>
          <p:nvPr/>
        </p:nvGrpSpPr>
        <p:grpSpPr bwMode="auto">
          <a:xfrm>
            <a:off x="1428750" y="1314450"/>
            <a:ext cx="3429000" cy="3429000"/>
            <a:chOff x="0" y="1008"/>
            <a:chExt cx="2880" cy="2880"/>
          </a:xfrm>
        </p:grpSpPr>
        <p:sp>
          <p:nvSpPr>
            <p:cNvPr id="455683" name="Text Box 3">
              <a:extLst>
                <a:ext uri="{FF2B5EF4-FFF2-40B4-BE49-F238E27FC236}">
                  <a16:creationId xmlns:a16="http://schemas.microsoft.com/office/drawing/2014/main" id="{CFCDD1B7-AAE4-4347-8BDD-89D5237FE1BE}"/>
                </a:ext>
              </a:extLst>
            </p:cNvPr>
            <p:cNvSpPr txBox="1">
              <a:spLocks noChangeArrowheads="1"/>
            </p:cNvSpPr>
            <p:nvPr/>
          </p:nvSpPr>
          <p:spPr bwMode="auto">
            <a:xfrm>
              <a:off x="0" y="1248"/>
              <a:ext cx="2880" cy="26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143100" rIns="70200" bIns="143100"/>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class Main {</a:t>
              </a: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static int x;</a:t>
              </a:r>
            </a:p>
            <a:p>
              <a:pPr algn="just" fontAlgn="base">
                <a:lnSpc>
                  <a:spcPct val="50000"/>
                </a:lnSpc>
                <a:spcBef>
                  <a:spcPct val="65000"/>
                </a:spcBef>
                <a:spcAft>
                  <a:spcPct val="0"/>
                </a:spcAft>
              </a:pPr>
              <a:endParaRPr lang="en-US" altLang="en-CN" sz="700" b="1" dirty="0">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function void main() {</a:t>
              </a:r>
              <a:endParaRPr lang="en-US" altLang="en-CN" sz="700" b="1" dirty="0">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 Inputs and multiplies two numbers</a:t>
              </a: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var int a, b, x;</a:t>
              </a:r>
            </a:p>
            <a:p>
              <a:pPr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let a = </a:t>
              </a:r>
              <a:r>
                <a:rPr lang="en-US" altLang="en-CN" sz="700" b="1" dirty="0" err="1">
                  <a:solidFill>
                    <a:srgbClr val="000000"/>
                  </a:solidFill>
                  <a:latin typeface="Courier New" panose="02070309020205020404" pitchFamily="49" charset="0"/>
                </a:rPr>
                <a:t>Keyboard.readInt</a:t>
              </a:r>
              <a:r>
                <a:rPr lang="en-US" altLang="en-CN" sz="700" b="1" dirty="0">
                  <a:solidFill>
                    <a:srgbClr val="000000"/>
                  </a:solidFill>
                  <a:latin typeface="Courier New" panose="02070309020205020404" pitchFamily="49" charset="0"/>
                </a:rPr>
                <a:t>(</a:t>
              </a:r>
              <a:r>
                <a:rPr lang="en-US" altLang="en-US" sz="700" b="1" dirty="0">
                  <a:solidFill>
                    <a:srgbClr val="000000"/>
                  </a:solidFill>
                  <a:latin typeface="Courier New" panose="02070309020205020404" pitchFamily="49" charset="0"/>
                </a:rPr>
                <a:t>“</a:t>
              </a:r>
              <a:r>
                <a:rPr lang="en-US" altLang="en-CN" sz="700" b="1" dirty="0">
                  <a:solidFill>
                    <a:srgbClr val="000000"/>
                  </a:solidFill>
                  <a:latin typeface="Courier New" panose="02070309020205020404" pitchFamily="49" charset="0"/>
                </a:rPr>
                <a:t>Enter a number</a:t>
              </a:r>
              <a:r>
                <a:rPr lang="en-US" altLang="en-US" sz="700" b="1" dirty="0">
                  <a:solidFill>
                    <a:srgbClr val="000000"/>
                  </a:solidFill>
                  <a:latin typeface="Courier New" panose="02070309020205020404" pitchFamily="49" charset="0"/>
                </a:rPr>
                <a:t>”</a:t>
              </a:r>
              <a:r>
                <a:rPr lang="en-US" altLang="en-CN" sz="700" b="1" dirty="0">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let b = </a:t>
              </a:r>
              <a:r>
                <a:rPr lang="en-US" altLang="en-CN" sz="700" b="1" dirty="0" err="1">
                  <a:solidFill>
                    <a:srgbClr val="000000"/>
                  </a:solidFill>
                  <a:latin typeface="Courier New" panose="02070309020205020404" pitchFamily="49" charset="0"/>
                </a:rPr>
                <a:t>Keyboard.readInt</a:t>
              </a:r>
              <a:r>
                <a:rPr lang="en-US" altLang="en-CN" sz="700" b="1" dirty="0">
                  <a:solidFill>
                    <a:srgbClr val="000000"/>
                  </a:solidFill>
                  <a:latin typeface="Courier New" panose="02070309020205020404" pitchFamily="49" charset="0"/>
                </a:rPr>
                <a:t>(</a:t>
              </a:r>
              <a:r>
                <a:rPr lang="en-US" altLang="en-US" sz="700" b="1" dirty="0">
                  <a:solidFill>
                    <a:srgbClr val="000000"/>
                  </a:solidFill>
                  <a:latin typeface="Courier New" panose="02070309020205020404" pitchFamily="49" charset="0"/>
                </a:rPr>
                <a:t>“</a:t>
              </a:r>
              <a:r>
                <a:rPr lang="en-US" altLang="en-CN" sz="700" b="1" dirty="0">
                  <a:solidFill>
                    <a:srgbClr val="000000"/>
                  </a:solidFill>
                  <a:latin typeface="Courier New" panose="02070309020205020404" pitchFamily="49" charset="0"/>
                </a:rPr>
                <a:t>Enter a number</a:t>
              </a:r>
              <a:r>
                <a:rPr lang="en-US" altLang="en-US" sz="700" b="1" dirty="0">
                  <a:solidFill>
                    <a:srgbClr val="000000"/>
                  </a:solidFill>
                  <a:latin typeface="Courier New" panose="02070309020205020404" pitchFamily="49" charset="0"/>
                </a:rPr>
                <a:t>”</a:t>
              </a:r>
              <a:r>
                <a:rPr lang="en-US" altLang="en-CN" sz="700" b="1" dirty="0">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let x = </a:t>
              </a:r>
              <a:r>
                <a:rPr lang="en-US" altLang="en-CN" sz="700" b="1" dirty="0" err="1">
                  <a:solidFill>
                    <a:srgbClr val="000000"/>
                  </a:solidFill>
                  <a:latin typeface="Courier New" panose="02070309020205020404" pitchFamily="49" charset="0"/>
                </a:rPr>
                <a:t>mult</a:t>
              </a:r>
              <a:r>
                <a:rPr lang="en-US" altLang="en-CN" sz="700" b="1" dirty="0">
                  <a:solidFill>
                    <a:srgbClr val="000000"/>
                  </a:solidFill>
                  <a:latin typeface="Courier New" panose="02070309020205020404" pitchFamily="49" charset="0"/>
                </a:rPr>
                <a:t>(</a:t>
              </a:r>
              <a:r>
                <a:rPr lang="en-US" altLang="en-CN" sz="700" b="1" dirty="0" err="1">
                  <a:solidFill>
                    <a:srgbClr val="000000"/>
                  </a:solidFill>
                  <a:latin typeface="Courier New" panose="02070309020205020404" pitchFamily="49" charset="0"/>
                </a:rPr>
                <a:t>a,b</a:t>
              </a:r>
              <a:r>
                <a:rPr lang="en-US" altLang="en-CN" sz="700" b="1" dirty="0">
                  <a:solidFill>
                    <a:srgbClr val="000000"/>
                  </a:solidFill>
                  <a:latin typeface="Courier New" panose="02070309020205020404" pitchFamily="49" charset="0"/>
                </a:rPr>
                <a:t>);</a:t>
              </a:r>
            </a:p>
            <a:p>
              <a:pPr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return;</a:t>
              </a:r>
              <a:endParaRPr lang="en-US" altLang="en-CN" sz="700" b="1" dirty="0">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a:t>
              </a:r>
              <a:endParaRPr lang="en-US" altLang="en-CN" sz="700" b="1" dirty="0">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a:t>
              </a:r>
            </a:p>
            <a:p>
              <a:pPr algn="just" fontAlgn="base">
                <a:lnSpc>
                  <a:spcPct val="50000"/>
                </a:lnSpc>
                <a:spcBef>
                  <a:spcPct val="65000"/>
                </a:spcBef>
                <a:spcAft>
                  <a:spcPct val="0"/>
                </a:spcAft>
              </a:pPr>
              <a:endParaRPr lang="en-US" altLang="en-CN" sz="700" b="1" dirty="0">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 Multiplies two numbers. </a:t>
              </a: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function int </a:t>
              </a:r>
              <a:r>
                <a:rPr lang="en-US" altLang="en-CN" sz="700" b="1" dirty="0" err="1">
                  <a:solidFill>
                    <a:srgbClr val="000000"/>
                  </a:solidFill>
                  <a:latin typeface="Courier New" panose="02070309020205020404" pitchFamily="49" charset="0"/>
                </a:rPr>
                <a:t>mult</a:t>
              </a:r>
              <a:r>
                <a:rPr lang="en-US" altLang="en-CN" sz="700" b="1" dirty="0">
                  <a:solidFill>
                    <a:srgbClr val="000000"/>
                  </a:solidFill>
                  <a:latin typeface="Courier New" panose="02070309020205020404" pitchFamily="49" charset="0"/>
                </a:rPr>
                <a:t>(int x, int y) {</a:t>
              </a:r>
              <a:endParaRPr lang="en-US" altLang="en-CN" sz="700" b="1" dirty="0">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700" b="1" dirty="0">
                  <a:solidFill>
                    <a:srgbClr val="000000"/>
                  </a:solidFill>
                  <a:latin typeface="Courier New" panose="02070309020205020404" pitchFamily="49" charset="0"/>
                </a:rPr>
                <a:t>    var int result, j;</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let result = 0; let j = y;</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while ~(j = 0) {</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let result = result + x;</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let j = j – 1;</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return result;</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700" b="1" dirty="0">
                  <a:solidFill>
                    <a:srgbClr val="000000"/>
                  </a:solidFill>
                  <a:latin typeface="Courier New" panose="02070309020205020404" pitchFamily="49" charset="0"/>
                </a:rPr>
                <a:t>}</a:t>
              </a:r>
            </a:p>
          </p:txBody>
        </p:sp>
        <p:sp>
          <p:nvSpPr>
            <p:cNvPr id="28681" name="Rectangle 10">
              <a:extLst>
                <a:ext uri="{FF2B5EF4-FFF2-40B4-BE49-F238E27FC236}">
                  <a16:creationId xmlns:a16="http://schemas.microsoft.com/office/drawing/2014/main" id="{308BE92F-E369-4C42-B4CF-118011435DA5}"/>
                </a:ext>
              </a:extLst>
            </p:cNvPr>
            <p:cNvSpPr>
              <a:spLocks noChangeArrowheads="1"/>
            </p:cNvSpPr>
            <p:nvPr/>
          </p:nvSpPr>
          <p:spPr bwMode="auto">
            <a:xfrm>
              <a:off x="0" y="1008"/>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Jack code </a:t>
              </a:r>
              <a:r>
                <a:rPr lang="en-US" altLang="en-CN" sz="1050" dirty="0">
                  <a:solidFill>
                    <a:srgbClr val="000000"/>
                  </a:solidFill>
                  <a:latin typeface="Comic Sans MS" panose="030F0902030302020204" pitchFamily="66" charset="0"/>
                </a:rPr>
                <a:t>(example)</a:t>
              </a:r>
            </a:p>
          </p:txBody>
        </p:sp>
      </p:grpSp>
      <p:grpSp>
        <p:nvGrpSpPr>
          <p:cNvPr id="4116" name="Group 20">
            <a:extLst>
              <a:ext uri="{FF2B5EF4-FFF2-40B4-BE49-F238E27FC236}">
                <a16:creationId xmlns:a16="http://schemas.microsoft.com/office/drawing/2014/main" id="{5FE9AE76-2658-8C47-8218-1BAC4ECA5D47}"/>
              </a:ext>
            </a:extLst>
          </p:cNvPr>
          <p:cNvGrpSpPr>
            <a:grpSpLocks/>
          </p:cNvGrpSpPr>
          <p:nvPr/>
        </p:nvGrpSpPr>
        <p:grpSpPr bwMode="auto">
          <a:xfrm>
            <a:off x="5029200" y="1394222"/>
            <a:ext cx="2977753" cy="3387328"/>
            <a:chOff x="3264" y="1171"/>
            <a:chExt cx="2501" cy="2845"/>
          </a:xfrm>
        </p:grpSpPr>
        <p:sp>
          <p:nvSpPr>
            <p:cNvPr id="4112" name="Rectangle 7">
              <a:extLst>
                <a:ext uri="{FF2B5EF4-FFF2-40B4-BE49-F238E27FC236}">
                  <a16:creationId xmlns:a16="http://schemas.microsoft.com/office/drawing/2014/main" id="{075518DB-BA4A-CA40-A7D8-5549EC0F6191}"/>
                </a:ext>
              </a:extLst>
            </p:cNvPr>
            <p:cNvSpPr>
              <a:spLocks noChangeArrowheads="1"/>
            </p:cNvSpPr>
            <p:nvPr/>
          </p:nvSpPr>
          <p:spPr bwMode="auto">
            <a:xfrm>
              <a:off x="3264" y="1704"/>
              <a:ext cx="1497" cy="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70000"/>
                </a:spcBef>
                <a:spcAft>
                  <a:spcPct val="0"/>
                </a:spcAft>
                <a:buClr>
                  <a:srgbClr val="006600"/>
                </a:buClr>
                <a:buSzPct val="100000"/>
                <a:defRPr/>
              </a:pPr>
              <a:r>
                <a:rPr lang="en-US" sz="1000" u="sng" dirty="0">
                  <a:latin typeface="Comic Sans MS" charset="0"/>
                  <a:ea typeface="ＭＳ Ｐゴシック" charset="0"/>
                </a:rPr>
                <a:t>Our ultimate goal:</a:t>
              </a:r>
            </a:p>
            <a:p>
              <a:pPr eaLnBrk="0" fontAlgn="base" hangingPunct="0">
                <a:spcBef>
                  <a:spcPct val="70000"/>
                </a:spcBef>
                <a:spcAft>
                  <a:spcPct val="0"/>
                </a:spcAft>
                <a:buClr>
                  <a:srgbClr val="006600"/>
                </a:buClr>
                <a:buSzPct val="100000"/>
                <a:defRPr/>
              </a:pPr>
              <a:r>
                <a:rPr lang="en-US" sz="1100" dirty="0">
                  <a:latin typeface="Comic Sans MS" charset="0"/>
                  <a:ea typeface="ＭＳ Ｐゴシック" charset="0"/>
                </a:rPr>
                <a:t>Translate high-level programs into executable code.</a:t>
              </a:r>
            </a:p>
            <a:p>
              <a:pPr eaLnBrk="0" fontAlgn="base" hangingPunct="0">
                <a:spcBef>
                  <a:spcPct val="70000"/>
                </a:spcBef>
                <a:spcAft>
                  <a:spcPct val="0"/>
                </a:spcAft>
                <a:buClr>
                  <a:srgbClr val="006600"/>
                </a:buClr>
                <a:buSzPct val="100000"/>
                <a:defRPr/>
              </a:pPr>
              <a:endParaRPr lang="en-US" sz="1100" dirty="0">
                <a:latin typeface="Comic Sans MS" charset="0"/>
                <a:ea typeface="ＭＳ Ｐゴシック" charset="0"/>
              </a:endParaRPr>
            </a:p>
          </p:txBody>
        </p:sp>
        <p:sp>
          <p:nvSpPr>
            <p:cNvPr id="4113" name="AutoShape 8">
              <a:extLst>
                <a:ext uri="{FF2B5EF4-FFF2-40B4-BE49-F238E27FC236}">
                  <a16:creationId xmlns:a16="http://schemas.microsoft.com/office/drawing/2014/main" id="{62432DA9-C076-2044-90A3-C7A314DEAB9E}"/>
                </a:ext>
              </a:extLst>
            </p:cNvPr>
            <p:cNvSpPr>
              <a:spLocks noChangeArrowheads="1"/>
            </p:cNvSpPr>
            <p:nvPr/>
          </p:nvSpPr>
          <p:spPr bwMode="auto">
            <a:xfrm>
              <a:off x="3264" y="2400"/>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500" b="1">
                  <a:solidFill>
                    <a:srgbClr val="FFFFFF"/>
                  </a:solidFill>
                  <a:latin typeface="Arial" charset="0"/>
                  <a:ea typeface="ＭＳ Ｐゴシック" charset="0"/>
                </a:rPr>
                <a:t>Compiler</a:t>
              </a:r>
            </a:p>
          </p:txBody>
        </p:sp>
        <p:sp>
          <p:nvSpPr>
            <p:cNvPr id="4114" name="Text Box 9">
              <a:extLst>
                <a:ext uri="{FF2B5EF4-FFF2-40B4-BE49-F238E27FC236}">
                  <a16:creationId xmlns:a16="http://schemas.microsoft.com/office/drawing/2014/main" id="{BCD5303C-4542-304D-A5B7-4BFFE238CE18}"/>
                </a:ext>
              </a:extLst>
            </p:cNvPr>
            <p:cNvSpPr txBox="1">
              <a:spLocks noChangeArrowheads="1"/>
            </p:cNvSpPr>
            <p:nvPr/>
          </p:nvSpPr>
          <p:spPr bwMode="auto">
            <a:xfrm>
              <a:off x="4512" y="1424"/>
              <a:ext cx="1253" cy="2592"/>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43200" tIns="62100" rIns="43200" bIns="621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0000000000010001</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t>
              </a:r>
            </a:p>
          </p:txBody>
        </p:sp>
        <p:sp>
          <p:nvSpPr>
            <p:cNvPr id="28679" name="Rectangle 10">
              <a:extLst>
                <a:ext uri="{FF2B5EF4-FFF2-40B4-BE49-F238E27FC236}">
                  <a16:creationId xmlns:a16="http://schemas.microsoft.com/office/drawing/2014/main" id="{B5146BC5-1994-F046-8A36-6B761C71E902}"/>
                </a:ext>
              </a:extLst>
            </p:cNvPr>
            <p:cNvSpPr>
              <a:spLocks noChangeArrowheads="1"/>
            </p:cNvSpPr>
            <p:nvPr/>
          </p:nvSpPr>
          <p:spPr bwMode="auto">
            <a:xfrm>
              <a:off x="4706" y="1171"/>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Hack code</a:t>
              </a:r>
              <a:endParaRPr lang="en-US" altLang="en-CN" sz="1050" dirty="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1214001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0A179FC0-72D8-3348-A364-92C7EE533947}"/>
              </a:ext>
            </a:extLst>
          </p:cNvPr>
          <p:cNvSpPr>
            <a:spLocks noGrp="1" noChangeArrowheads="1"/>
          </p:cNvSpPr>
          <p:nvPr>
            <p:ph type="title" idx="4294967295"/>
          </p:nvPr>
        </p:nvSpPr>
        <p:spPr/>
        <p:txBody>
          <a:bodyPr/>
          <a:lstStyle/>
          <a:p>
            <a:pPr algn="ctr">
              <a:defRPr/>
            </a:pPr>
            <a:r>
              <a:rPr lang="en-US" dirty="0">
                <a:cs typeface="+mj-cs"/>
              </a:rPr>
              <a:t>The big picture</a:t>
            </a:r>
          </a:p>
        </p:txBody>
      </p:sp>
      <p:sp>
        <p:nvSpPr>
          <p:cNvPr id="67590" name="Rectangle 6">
            <a:extLst>
              <a:ext uri="{FF2B5EF4-FFF2-40B4-BE49-F238E27FC236}">
                <a16:creationId xmlns:a16="http://schemas.microsoft.com/office/drawing/2014/main" id="{F819F758-36BB-8A41-9A13-0BF40B5FB1D0}"/>
              </a:ext>
            </a:extLst>
          </p:cNvPr>
          <p:cNvSpPr>
            <a:spLocks noChangeArrowheads="1"/>
          </p:cNvSpPr>
          <p:nvPr/>
        </p:nvSpPr>
        <p:spPr bwMode="auto">
          <a:xfrm>
            <a:off x="1498600" y="2324100"/>
            <a:ext cx="2000250" cy="177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JVM </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Java</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Java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JRE</a:t>
            </a:r>
          </a:p>
        </p:txBody>
      </p:sp>
      <p:pic>
        <p:nvPicPr>
          <p:cNvPr id="67592" name="Picture 12" descr="Bouquet">
            <a:extLst>
              <a:ext uri="{FF2B5EF4-FFF2-40B4-BE49-F238E27FC236}">
                <a16:creationId xmlns:a16="http://schemas.microsoft.com/office/drawing/2014/main" id="{DFF9D3A6-5E2F-F146-837D-BD1F3621158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60525" y="1581150"/>
            <a:ext cx="523875" cy="5715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t="2667" r="12000" b="1334"/>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7595" name="Picture 13" descr="Bouquet">
            <a:extLst>
              <a:ext uri="{FF2B5EF4-FFF2-40B4-BE49-F238E27FC236}">
                <a16:creationId xmlns:a16="http://schemas.microsoft.com/office/drawing/2014/main" id="{A2C0664A-FB78-C748-A9B6-6C14E013418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98800" y="1696641"/>
            <a:ext cx="800100" cy="51315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596" name="Rectangle 6">
            <a:extLst>
              <a:ext uri="{FF2B5EF4-FFF2-40B4-BE49-F238E27FC236}">
                <a16:creationId xmlns:a16="http://schemas.microsoft.com/office/drawing/2014/main" id="{97D4ECAE-9FEB-AF42-9E23-582DC1501BBB}"/>
              </a:ext>
            </a:extLst>
          </p:cNvPr>
          <p:cNvSpPr>
            <a:spLocks noChangeArrowheads="1"/>
          </p:cNvSpPr>
          <p:nvPr/>
        </p:nvSpPr>
        <p:spPr bwMode="auto">
          <a:xfrm>
            <a:off x="3155950" y="2324100"/>
            <a:ext cx="2000250" cy="302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CLR</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C#</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C#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dirty="0">
                <a:latin typeface="Comic Sans MS" charset="0"/>
                <a:ea typeface="ＭＳ Ｐゴシック" charset="0"/>
              </a:rPr>
              <a:t>.NET base </a:t>
            </a:r>
            <a:br>
              <a:rPr lang="en-US" sz="1200" dirty="0">
                <a:latin typeface="Comic Sans MS" charset="0"/>
                <a:ea typeface="ＭＳ Ｐゴシック" charset="0"/>
              </a:rPr>
            </a:br>
            <a:r>
              <a:rPr lang="en-US" sz="1200" dirty="0">
                <a:latin typeface="Comic Sans MS" charset="0"/>
                <a:ea typeface="ＭＳ Ｐゴシック" charset="0"/>
              </a:rPr>
              <a:t>class library</a:t>
            </a:r>
          </a:p>
        </p:txBody>
      </p:sp>
      <p:sp>
        <p:nvSpPr>
          <p:cNvPr id="67597" name="Rectangle 6">
            <a:extLst>
              <a:ext uri="{FF2B5EF4-FFF2-40B4-BE49-F238E27FC236}">
                <a16:creationId xmlns:a16="http://schemas.microsoft.com/office/drawing/2014/main" id="{E38562A9-5562-6B46-88E1-DDB0A9A732FB}"/>
              </a:ext>
            </a:extLst>
          </p:cNvPr>
          <p:cNvSpPr>
            <a:spLocks noChangeArrowheads="1"/>
          </p:cNvSpPr>
          <p:nvPr/>
        </p:nvSpPr>
        <p:spPr bwMode="auto">
          <a:xfrm>
            <a:off x="4756150" y="2324100"/>
            <a:ext cx="154305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VM</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 compiler</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Mini OS</a:t>
            </a:r>
          </a:p>
        </p:txBody>
      </p:sp>
      <p:sp>
        <p:nvSpPr>
          <p:cNvPr id="67598" name="Rectangle 6">
            <a:extLst>
              <a:ext uri="{FF2B5EF4-FFF2-40B4-BE49-F238E27FC236}">
                <a16:creationId xmlns:a16="http://schemas.microsoft.com/office/drawing/2014/main" id="{57F40EC6-45DC-7848-9FCF-A82C8C331D93}"/>
              </a:ext>
            </a:extLst>
          </p:cNvPr>
          <p:cNvSpPr>
            <a:spLocks noChangeArrowheads="1"/>
          </p:cNvSpPr>
          <p:nvPr/>
        </p:nvSpPr>
        <p:spPr bwMode="auto">
          <a:xfrm>
            <a:off x="6413500" y="2324100"/>
            <a:ext cx="1543050" cy="1371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7, 8</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9</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10, 11</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12</a:t>
            </a:r>
          </a:p>
        </p:txBody>
      </p:sp>
      <p:pic>
        <p:nvPicPr>
          <p:cNvPr id="67600" name="Picture 16" descr="Bouquet">
            <a:extLst>
              <a:ext uri="{FF2B5EF4-FFF2-40B4-BE49-F238E27FC236}">
                <a16:creationId xmlns:a16="http://schemas.microsoft.com/office/drawing/2014/main" id="{636C86A0-BDE6-E04B-9CCA-46EDBE080FE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13300" y="1752600"/>
            <a:ext cx="514350" cy="401241"/>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0729" name="Rectangle 10">
            <a:extLst>
              <a:ext uri="{FF2B5EF4-FFF2-40B4-BE49-F238E27FC236}">
                <a16:creationId xmlns:a16="http://schemas.microsoft.com/office/drawing/2014/main" id="{A657E789-981D-BE46-B1AB-81F3334CBBB9}"/>
              </a:ext>
            </a:extLst>
          </p:cNvPr>
          <p:cNvSpPr>
            <a:spLocks noChangeArrowheads="1"/>
          </p:cNvSpPr>
          <p:nvPr/>
        </p:nvSpPr>
        <p:spPr bwMode="auto">
          <a:xfrm>
            <a:off x="6299200" y="4095750"/>
            <a:ext cx="1543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30000"/>
              </a:spcBef>
              <a:spcAft>
                <a:spcPct val="70000"/>
              </a:spcAft>
              <a:buClr>
                <a:srgbClr val="006600"/>
              </a:buClr>
              <a:buSzPct val="85000"/>
            </a:pPr>
            <a:r>
              <a:rPr lang="en-US" altLang="en-CN" sz="1050">
                <a:solidFill>
                  <a:srgbClr val="000000"/>
                </a:solidFill>
                <a:latin typeface="Comic Sans MS" panose="030F0902030302020204" pitchFamily="66" charset="0"/>
              </a:rPr>
              <a:t>(Book chapters and</a:t>
            </a:r>
            <a:br>
              <a:rPr lang="en-US" altLang="en-CN" sz="1050">
                <a:solidFill>
                  <a:srgbClr val="000000"/>
                </a:solidFill>
                <a:latin typeface="Comic Sans MS" panose="030F0902030302020204" pitchFamily="66" charset="0"/>
              </a:rPr>
            </a:br>
            <a:r>
              <a:rPr lang="en-US" altLang="en-CN" sz="1050">
                <a:solidFill>
                  <a:srgbClr val="000000"/>
                </a:solidFill>
                <a:latin typeface="Comic Sans MS" panose="030F0902030302020204" pitchFamily="66" charset="0"/>
              </a:rPr>
              <a:t>Course projects)</a:t>
            </a:r>
            <a:endParaRPr lang="en-US" altLang="en-CN" sz="900">
              <a:solidFill>
                <a:srgbClr val="000000"/>
              </a:solidFill>
              <a:latin typeface="Comic Sans MS" panose="030F0902030302020204" pitchFamily="66" charset="0"/>
            </a:endParaRPr>
          </a:p>
        </p:txBody>
      </p:sp>
      <p:sp>
        <p:nvSpPr>
          <p:cNvPr id="67605" name="Line 21">
            <a:extLst>
              <a:ext uri="{FF2B5EF4-FFF2-40B4-BE49-F238E27FC236}">
                <a16:creationId xmlns:a16="http://schemas.microsoft.com/office/drawing/2014/main" id="{1A281199-0104-9149-A754-9F84CE223B6F}"/>
              </a:ext>
            </a:extLst>
          </p:cNvPr>
          <p:cNvSpPr>
            <a:spLocks noChangeShapeType="1"/>
          </p:cNvSpPr>
          <p:nvPr/>
        </p:nvSpPr>
        <p:spPr bwMode="auto">
          <a:xfrm>
            <a:off x="1498600" y="2266950"/>
            <a:ext cx="63436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07" name="Line 23">
            <a:extLst>
              <a:ext uri="{FF2B5EF4-FFF2-40B4-BE49-F238E27FC236}">
                <a16:creationId xmlns:a16="http://schemas.microsoft.com/office/drawing/2014/main" id="{4AB67FD6-9328-4A4B-8179-CFD88F6339F6}"/>
              </a:ext>
            </a:extLst>
          </p:cNvPr>
          <p:cNvSpPr>
            <a:spLocks noChangeShapeType="1"/>
          </p:cNvSpPr>
          <p:nvPr/>
        </p:nvSpPr>
        <p:spPr bwMode="auto">
          <a:xfrm>
            <a:off x="6242050" y="16383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pic>
        <p:nvPicPr>
          <p:cNvPr id="67609" name="Picture 25" descr="Bouquet">
            <a:extLst>
              <a:ext uri="{FF2B5EF4-FFF2-40B4-BE49-F238E27FC236}">
                <a16:creationId xmlns:a16="http://schemas.microsoft.com/office/drawing/2014/main" id="{74404808-846B-2845-9446-736AB6C1953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527801" y="1581151"/>
            <a:ext cx="545306" cy="61674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7610" name="Line 26">
            <a:extLst>
              <a:ext uri="{FF2B5EF4-FFF2-40B4-BE49-F238E27FC236}">
                <a16:creationId xmlns:a16="http://schemas.microsoft.com/office/drawing/2014/main" id="{8E2E8AEF-F660-C240-AD81-A43B2BF2D43C}"/>
              </a:ext>
            </a:extLst>
          </p:cNvPr>
          <p:cNvSpPr>
            <a:spLocks noChangeShapeType="1"/>
          </p:cNvSpPr>
          <p:nvPr/>
        </p:nvSpPr>
        <p:spPr bwMode="auto">
          <a:xfrm>
            <a:off x="4527550" y="16383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11" name="Line 27">
            <a:extLst>
              <a:ext uri="{FF2B5EF4-FFF2-40B4-BE49-F238E27FC236}">
                <a16:creationId xmlns:a16="http://schemas.microsoft.com/office/drawing/2014/main" id="{DDD6EBAD-4C99-3C48-80AB-EF3009FDB6EA}"/>
              </a:ext>
            </a:extLst>
          </p:cNvPr>
          <p:cNvSpPr>
            <a:spLocks noChangeShapeType="1"/>
          </p:cNvSpPr>
          <p:nvPr/>
        </p:nvSpPr>
        <p:spPr bwMode="auto">
          <a:xfrm>
            <a:off x="2927350" y="1638300"/>
            <a:ext cx="0" cy="28003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4246526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30C8061-2433-024C-A310-2DDCD3BE28FD}"/>
              </a:ext>
            </a:extLst>
          </p:cNvPr>
          <p:cNvSpPr>
            <a:spLocks noGrp="1" noChangeArrowheads="1"/>
          </p:cNvSpPr>
          <p:nvPr>
            <p:ph type="title" idx="4294967295"/>
          </p:nvPr>
        </p:nvSpPr>
        <p:spPr/>
        <p:txBody>
          <a:bodyPr/>
          <a:lstStyle/>
          <a:p>
            <a:pPr algn="ctr"/>
            <a:r>
              <a:rPr lang="en-US" altLang="en-CN" dirty="0">
                <a:latin typeface="Arial" panose="020B0604020202020204" pitchFamily="34" charset="0"/>
                <a:ea typeface="ＭＳ Ｐゴシック" panose="020B0600070205080204" pitchFamily="34" charset="-128"/>
              </a:rPr>
              <a:t>Memory: </a:t>
            </a:r>
            <a:r>
              <a:rPr lang="en-US" altLang="en-CN" sz="1500" dirty="0">
                <a:latin typeface="Arial" panose="020B0604020202020204" pitchFamily="34" charset="0"/>
                <a:ea typeface="ＭＳ Ｐゴシック" panose="020B0600070205080204" pitchFamily="34" charset="-128"/>
              </a:rPr>
              <a:t>conceptual / programmer</a:t>
            </a:r>
            <a:r>
              <a:rPr lang="en-US" altLang="en-US" sz="1500" dirty="0">
                <a:latin typeface="Arial" panose="020B0604020202020204" pitchFamily="34" charset="0"/>
                <a:ea typeface="ＭＳ Ｐゴシック" panose="020B0600070205080204" pitchFamily="34" charset="-128"/>
              </a:rPr>
              <a:t>’</a:t>
            </a:r>
            <a:r>
              <a:rPr lang="en-US" altLang="en-CN" sz="1500" dirty="0">
                <a:latin typeface="Arial" panose="020B0604020202020204" pitchFamily="34" charset="0"/>
                <a:ea typeface="ＭＳ Ｐゴシック" panose="020B0600070205080204" pitchFamily="34" charset="-128"/>
              </a:rPr>
              <a:t>s view</a:t>
            </a:r>
            <a:endParaRPr lang="en-US" altLang="en-CN" sz="1050" dirty="0">
              <a:latin typeface="Arial" panose="020B0604020202020204" pitchFamily="34" charset="0"/>
              <a:ea typeface="ＭＳ Ｐゴシック" panose="020B0600070205080204" pitchFamily="34" charset="-128"/>
            </a:endParaRPr>
          </a:p>
        </p:txBody>
      </p:sp>
      <p:sp>
        <p:nvSpPr>
          <p:cNvPr id="371716" name="Rectangle 4">
            <a:extLst>
              <a:ext uri="{FF2B5EF4-FFF2-40B4-BE49-F238E27FC236}">
                <a16:creationId xmlns:a16="http://schemas.microsoft.com/office/drawing/2014/main" id="{5569BA10-C0C3-1D48-AC94-A23A4917B381}"/>
              </a:ext>
            </a:extLst>
          </p:cNvPr>
          <p:cNvSpPr>
            <a:spLocks noGrp="1" noChangeArrowheads="1"/>
          </p:cNvSpPr>
          <p:nvPr>
            <p:ph type="body" idx="4294967295"/>
          </p:nvPr>
        </p:nvSpPr>
        <p:spPr>
          <a:xfrm>
            <a:off x="1348978" y="3543301"/>
            <a:ext cx="6613922" cy="1279922"/>
          </a:xfrm>
        </p:spPr>
        <p:txBody>
          <a:bodyPr/>
          <a:lstStyle/>
          <a:p>
            <a:pPr>
              <a:spcBef>
                <a:spcPct val="50000"/>
              </a:spcBef>
              <a:buFont typeface="Wingdings" charset="0"/>
              <a:buNone/>
              <a:defRPr/>
            </a:pPr>
            <a:r>
              <a:rPr lang="en-US" sz="1100" u="sng" dirty="0">
                <a:cs typeface="+mn-cs"/>
              </a:rPr>
              <a:t>Using the memory:</a:t>
            </a:r>
          </a:p>
          <a:p>
            <a:pPr>
              <a:spcBef>
                <a:spcPct val="50000"/>
              </a:spcBef>
              <a:buSzPct val="80000"/>
              <a:buFont typeface="Wingdings" charset="0"/>
              <a:buChar char="q"/>
              <a:defRPr/>
            </a:pPr>
            <a:r>
              <a:rPr lang="en-US" sz="1100" dirty="0">
                <a:cs typeface="+mn-cs"/>
              </a:rPr>
              <a:t>To record or recall values (e.g. variables, objects, arrays), use the first 16K words of the memory</a:t>
            </a:r>
          </a:p>
          <a:p>
            <a:pPr>
              <a:spcBef>
                <a:spcPct val="50000"/>
              </a:spcBef>
              <a:buSzPct val="80000"/>
              <a:buFont typeface="Wingdings" charset="0"/>
              <a:buChar char="q"/>
              <a:defRPr/>
            </a:pPr>
            <a:r>
              <a:rPr lang="en-US" sz="1100" dirty="0">
                <a:cs typeface="+mn-cs"/>
              </a:rPr>
              <a:t>To write to the screen (or read the screen), use the next 8K words of the memory</a:t>
            </a:r>
          </a:p>
          <a:p>
            <a:pPr>
              <a:spcBef>
                <a:spcPct val="50000"/>
              </a:spcBef>
              <a:buSzPct val="80000"/>
              <a:buFont typeface="Wingdings" charset="0"/>
              <a:buChar char="q"/>
              <a:defRPr/>
            </a:pPr>
            <a:r>
              <a:rPr lang="en-US" sz="1100" dirty="0">
                <a:cs typeface="+mn-cs"/>
              </a:rPr>
              <a:t>To read which key is currently pressed, use the next word of the memory.</a:t>
            </a:r>
          </a:p>
        </p:txBody>
      </p:sp>
      <p:sp>
        <p:nvSpPr>
          <p:cNvPr id="32771" name="AutoShape 5">
            <a:extLst>
              <a:ext uri="{FF2B5EF4-FFF2-40B4-BE49-F238E27FC236}">
                <a16:creationId xmlns:a16="http://schemas.microsoft.com/office/drawing/2014/main" id="{C3745242-567D-AA4A-8577-4A9763F18C51}"/>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32772" name="Group 664">
            <a:extLst>
              <a:ext uri="{FF2B5EF4-FFF2-40B4-BE49-F238E27FC236}">
                <a16:creationId xmlns:a16="http://schemas.microsoft.com/office/drawing/2014/main" id="{A5DF77CB-5FFE-AE42-A7F3-528D8393DD61}"/>
              </a:ext>
            </a:extLst>
          </p:cNvPr>
          <p:cNvGrpSpPr>
            <a:grpSpLocks/>
          </p:cNvGrpSpPr>
          <p:nvPr/>
        </p:nvGrpSpPr>
        <p:grpSpPr bwMode="auto">
          <a:xfrm>
            <a:off x="2956321" y="1181101"/>
            <a:ext cx="3113485" cy="2362200"/>
            <a:chOff x="2013" y="912"/>
            <a:chExt cx="2615" cy="1984"/>
          </a:xfrm>
        </p:grpSpPr>
        <p:sp>
          <p:nvSpPr>
            <p:cNvPr id="32773" name="Rectangle 665">
              <a:extLst>
                <a:ext uri="{FF2B5EF4-FFF2-40B4-BE49-F238E27FC236}">
                  <a16:creationId xmlns:a16="http://schemas.microsoft.com/office/drawing/2014/main" id="{D2C688CD-8E93-DB43-BD4A-50F8DF5F49AC}"/>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74" name="Rectangle 666">
              <a:extLst>
                <a:ext uri="{FF2B5EF4-FFF2-40B4-BE49-F238E27FC236}">
                  <a16:creationId xmlns:a16="http://schemas.microsoft.com/office/drawing/2014/main" id="{251562C5-A6D9-2C4C-BE34-F6A3358656D0}"/>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Data</a:t>
              </a:r>
              <a:endParaRPr lang="en-US" altLang="en-CN" sz="1500">
                <a:solidFill>
                  <a:srgbClr val="000000"/>
                </a:solidFill>
              </a:endParaRPr>
            </a:p>
          </p:txBody>
        </p:sp>
        <p:sp>
          <p:nvSpPr>
            <p:cNvPr id="84635" name="Rectangle 667">
              <a:extLst>
                <a:ext uri="{FF2B5EF4-FFF2-40B4-BE49-F238E27FC236}">
                  <a16:creationId xmlns:a16="http://schemas.microsoft.com/office/drawing/2014/main" id="{632D108F-D95D-894E-9364-C3961D83E6E0}"/>
                </a:ext>
              </a:extLst>
            </p:cNvPr>
            <p:cNvSpPr>
              <a:spLocks noChangeArrowheads="1"/>
            </p:cNvSpPr>
            <p:nvPr/>
          </p:nvSpPr>
          <p:spPr bwMode="auto">
            <a:xfrm>
              <a:off x="2016" y="2016"/>
              <a:ext cx="864" cy="432"/>
            </a:xfrm>
            <a:prstGeom prst="rect">
              <a:avLst/>
            </a:prstGeom>
            <a:solidFill>
              <a:schemeClr val="accent1"/>
            </a:solidFill>
            <a:ln w="317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6" name="Rectangle 668">
              <a:extLst>
                <a:ext uri="{FF2B5EF4-FFF2-40B4-BE49-F238E27FC236}">
                  <a16:creationId xmlns:a16="http://schemas.microsoft.com/office/drawing/2014/main" id="{8CAB38E9-35B5-2940-A057-8332396CF120}"/>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 memory map</a:t>
              </a:r>
              <a:endParaRPr lang="en-US" altLang="en-CN" sz="1500">
                <a:solidFill>
                  <a:srgbClr val="000000"/>
                </a:solidFill>
              </a:endParaRPr>
            </a:p>
          </p:txBody>
        </p:sp>
        <p:sp>
          <p:nvSpPr>
            <p:cNvPr id="84637" name="Rectangle 669">
              <a:extLst>
                <a:ext uri="{FF2B5EF4-FFF2-40B4-BE49-F238E27FC236}">
                  <a16:creationId xmlns:a16="http://schemas.microsoft.com/office/drawing/2014/main" id="{5C4E787E-D72C-6447-85EB-95B3B6AA1EC3}"/>
                </a:ext>
              </a:extLst>
            </p:cNvPr>
            <p:cNvSpPr>
              <a:spLocks noChangeArrowheads="1"/>
            </p:cNvSpPr>
            <p:nvPr/>
          </p:nvSpPr>
          <p:spPr bwMode="auto">
            <a:xfrm>
              <a:off x="2016" y="2448"/>
              <a:ext cx="864" cy="258"/>
            </a:xfrm>
            <a:prstGeom prst="rect">
              <a:avLst/>
            </a:prstGeom>
            <a:solidFill>
              <a:schemeClr val="accent1"/>
            </a:solidFill>
            <a:ln w="317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8" name="Rectangle 670">
              <a:extLst>
                <a:ext uri="{FF2B5EF4-FFF2-40B4-BE49-F238E27FC236}">
                  <a16:creationId xmlns:a16="http://schemas.microsoft.com/office/drawing/2014/main" id="{13A281EA-653A-AE40-A10E-09FF8FA7D68E}"/>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 map</a:t>
              </a:r>
              <a:endParaRPr lang="en-US" altLang="en-CN" sz="1500">
                <a:solidFill>
                  <a:srgbClr val="000000"/>
                </a:solidFill>
              </a:endParaRPr>
            </a:p>
          </p:txBody>
        </p:sp>
        <p:sp>
          <p:nvSpPr>
            <p:cNvPr id="32779" name="Freeform 671">
              <a:extLst>
                <a:ext uri="{FF2B5EF4-FFF2-40B4-BE49-F238E27FC236}">
                  <a16:creationId xmlns:a16="http://schemas.microsoft.com/office/drawing/2014/main" id="{47661C27-2824-D84C-A022-AD6B473344A7}"/>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0" name="Freeform 672">
              <a:extLst>
                <a:ext uri="{FF2B5EF4-FFF2-40B4-BE49-F238E27FC236}">
                  <a16:creationId xmlns:a16="http://schemas.microsoft.com/office/drawing/2014/main" id="{46531F87-26DC-4A4F-8F52-E9544464343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1" name="Rectangle 673">
              <a:extLst>
                <a:ext uri="{FF2B5EF4-FFF2-40B4-BE49-F238E27FC236}">
                  <a16:creationId xmlns:a16="http://schemas.microsoft.com/office/drawing/2014/main" id="{FFF9CA9D-F290-F648-8D34-C3E5751795EE}"/>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82" name="Freeform 674">
              <a:extLst>
                <a:ext uri="{FF2B5EF4-FFF2-40B4-BE49-F238E27FC236}">
                  <a16:creationId xmlns:a16="http://schemas.microsoft.com/office/drawing/2014/main" id="{5B3C625C-5A72-1540-9745-9D7B8EDD264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3" name="Freeform 675">
              <a:extLst>
                <a:ext uri="{FF2B5EF4-FFF2-40B4-BE49-F238E27FC236}">
                  <a16:creationId xmlns:a16="http://schemas.microsoft.com/office/drawing/2014/main" id="{D67D2947-B569-C042-B369-71BBC8183B9F}"/>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4" name="Freeform 676">
              <a:extLst>
                <a:ext uri="{FF2B5EF4-FFF2-40B4-BE49-F238E27FC236}">
                  <a16:creationId xmlns:a16="http://schemas.microsoft.com/office/drawing/2014/main" id="{20E4A17D-2D21-4942-B4A3-7EE705CEA577}"/>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5" name="Freeform 677">
              <a:extLst>
                <a:ext uri="{FF2B5EF4-FFF2-40B4-BE49-F238E27FC236}">
                  <a16:creationId xmlns:a16="http://schemas.microsoft.com/office/drawing/2014/main" id="{B2DDEA94-DFCF-BA41-8EDC-5EB5BD246B68}"/>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6" name="Freeform 678">
              <a:extLst>
                <a:ext uri="{FF2B5EF4-FFF2-40B4-BE49-F238E27FC236}">
                  <a16:creationId xmlns:a16="http://schemas.microsoft.com/office/drawing/2014/main" id="{D8091287-CF04-D843-ADFA-007A01CBF8C6}"/>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7" name="Freeform 679">
              <a:extLst>
                <a:ext uri="{FF2B5EF4-FFF2-40B4-BE49-F238E27FC236}">
                  <a16:creationId xmlns:a16="http://schemas.microsoft.com/office/drawing/2014/main" id="{7BC2AD0E-8A8F-D640-AFC8-7334E262540B}"/>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8" name="Freeform 680">
              <a:extLst>
                <a:ext uri="{FF2B5EF4-FFF2-40B4-BE49-F238E27FC236}">
                  <a16:creationId xmlns:a16="http://schemas.microsoft.com/office/drawing/2014/main" id="{608A38B6-F349-7C44-B96F-D3E1C987AF4C}"/>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9" name="Freeform 681">
              <a:extLst>
                <a:ext uri="{FF2B5EF4-FFF2-40B4-BE49-F238E27FC236}">
                  <a16:creationId xmlns:a16="http://schemas.microsoft.com/office/drawing/2014/main" id="{07AF17D3-4794-C544-B90A-8D624650AC0C}"/>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0" name="Freeform 682">
              <a:extLst>
                <a:ext uri="{FF2B5EF4-FFF2-40B4-BE49-F238E27FC236}">
                  <a16:creationId xmlns:a16="http://schemas.microsoft.com/office/drawing/2014/main" id="{AA17040C-01C0-5947-9B74-8FEDDFF1A429}"/>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1" name="Freeform 683">
              <a:extLst>
                <a:ext uri="{FF2B5EF4-FFF2-40B4-BE49-F238E27FC236}">
                  <a16:creationId xmlns:a16="http://schemas.microsoft.com/office/drawing/2014/main" id="{2FF5CFC9-99A3-5949-892C-786B61D30CEB}"/>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2" name="Freeform 684">
              <a:extLst>
                <a:ext uri="{FF2B5EF4-FFF2-40B4-BE49-F238E27FC236}">
                  <a16:creationId xmlns:a16="http://schemas.microsoft.com/office/drawing/2014/main" id="{C570A8D2-5A74-D947-8D02-38258A07782B}"/>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3" name="Freeform 685">
              <a:extLst>
                <a:ext uri="{FF2B5EF4-FFF2-40B4-BE49-F238E27FC236}">
                  <a16:creationId xmlns:a16="http://schemas.microsoft.com/office/drawing/2014/main" id="{38236EBA-C9A6-8244-ACAA-69FF02313C17}"/>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4" name="Freeform 686">
              <a:extLst>
                <a:ext uri="{FF2B5EF4-FFF2-40B4-BE49-F238E27FC236}">
                  <a16:creationId xmlns:a16="http://schemas.microsoft.com/office/drawing/2014/main" id="{C4BD2522-D118-4340-AFD4-4312E7901000}"/>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5" name="Freeform 687">
              <a:extLst>
                <a:ext uri="{FF2B5EF4-FFF2-40B4-BE49-F238E27FC236}">
                  <a16:creationId xmlns:a16="http://schemas.microsoft.com/office/drawing/2014/main" id="{6329FA3A-740A-4E43-B8C4-7C2A989D6D07}"/>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6" name="Freeform 688">
              <a:extLst>
                <a:ext uri="{FF2B5EF4-FFF2-40B4-BE49-F238E27FC236}">
                  <a16:creationId xmlns:a16="http://schemas.microsoft.com/office/drawing/2014/main" id="{50293FBD-97F7-7944-A196-310821718626}"/>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7" name="Freeform 689">
              <a:extLst>
                <a:ext uri="{FF2B5EF4-FFF2-40B4-BE49-F238E27FC236}">
                  <a16:creationId xmlns:a16="http://schemas.microsoft.com/office/drawing/2014/main" id="{3F287752-D8EF-3E4A-A030-417ACCC3671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8" name="Freeform 690">
              <a:extLst>
                <a:ext uri="{FF2B5EF4-FFF2-40B4-BE49-F238E27FC236}">
                  <a16:creationId xmlns:a16="http://schemas.microsoft.com/office/drawing/2014/main" id="{93F4CB88-81A0-5C4E-90C6-0F366EEA580B}"/>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9" name="Freeform 691">
              <a:extLst>
                <a:ext uri="{FF2B5EF4-FFF2-40B4-BE49-F238E27FC236}">
                  <a16:creationId xmlns:a16="http://schemas.microsoft.com/office/drawing/2014/main" id="{C8CF58FE-564A-7E48-A40E-3BA691BCFE61}"/>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0" name="Freeform 692">
              <a:extLst>
                <a:ext uri="{FF2B5EF4-FFF2-40B4-BE49-F238E27FC236}">
                  <a16:creationId xmlns:a16="http://schemas.microsoft.com/office/drawing/2014/main" id="{9069D051-8BE5-3442-8FB5-C9887487F1FC}"/>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1" name="Freeform 693">
              <a:extLst>
                <a:ext uri="{FF2B5EF4-FFF2-40B4-BE49-F238E27FC236}">
                  <a16:creationId xmlns:a16="http://schemas.microsoft.com/office/drawing/2014/main" id="{8BB7D9DD-0D66-BC43-99B5-414B91CDF8C9}"/>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2" name="Freeform 694">
              <a:extLst>
                <a:ext uri="{FF2B5EF4-FFF2-40B4-BE49-F238E27FC236}">
                  <a16:creationId xmlns:a16="http://schemas.microsoft.com/office/drawing/2014/main" id="{062676AB-998F-1F41-A0CC-E6CA7D3B2201}"/>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3" name="Freeform 695">
              <a:extLst>
                <a:ext uri="{FF2B5EF4-FFF2-40B4-BE49-F238E27FC236}">
                  <a16:creationId xmlns:a16="http://schemas.microsoft.com/office/drawing/2014/main" id="{403A277E-6171-2843-8CCB-E0AD2FE8BEFD}"/>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4" name="Freeform 696">
              <a:extLst>
                <a:ext uri="{FF2B5EF4-FFF2-40B4-BE49-F238E27FC236}">
                  <a16:creationId xmlns:a16="http://schemas.microsoft.com/office/drawing/2014/main" id="{B12DB937-6C41-D04A-9FDC-BC31C89BF689}"/>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5" name="Freeform 697">
              <a:extLst>
                <a:ext uri="{FF2B5EF4-FFF2-40B4-BE49-F238E27FC236}">
                  <a16:creationId xmlns:a16="http://schemas.microsoft.com/office/drawing/2014/main" id="{1178D949-E25D-B740-B5D0-6F506DC99B17}"/>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6" name="Freeform 698">
              <a:extLst>
                <a:ext uri="{FF2B5EF4-FFF2-40B4-BE49-F238E27FC236}">
                  <a16:creationId xmlns:a16="http://schemas.microsoft.com/office/drawing/2014/main" id="{7E87C219-CEEB-CB4E-A101-267D0F1439B8}"/>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7" name="Freeform 699">
              <a:extLst>
                <a:ext uri="{FF2B5EF4-FFF2-40B4-BE49-F238E27FC236}">
                  <a16:creationId xmlns:a16="http://schemas.microsoft.com/office/drawing/2014/main" id="{6199E05A-E25D-4947-A1FF-38FBE6B5CB7F}"/>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8" name="Freeform 700">
              <a:extLst>
                <a:ext uri="{FF2B5EF4-FFF2-40B4-BE49-F238E27FC236}">
                  <a16:creationId xmlns:a16="http://schemas.microsoft.com/office/drawing/2014/main" id="{A36D6231-EF2B-3B4F-B3A1-C6EBA514E543}"/>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9" name="Freeform 701">
              <a:extLst>
                <a:ext uri="{FF2B5EF4-FFF2-40B4-BE49-F238E27FC236}">
                  <a16:creationId xmlns:a16="http://schemas.microsoft.com/office/drawing/2014/main" id="{3773CDDA-11BC-8A43-9C12-BC5CF119BD0F}"/>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0" name="Freeform 702">
              <a:extLst>
                <a:ext uri="{FF2B5EF4-FFF2-40B4-BE49-F238E27FC236}">
                  <a16:creationId xmlns:a16="http://schemas.microsoft.com/office/drawing/2014/main" id="{CCC2962D-D9BE-564F-BCAE-03036F037A27}"/>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1" name="Freeform 703">
              <a:extLst>
                <a:ext uri="{FF2B5EF4-FFF2-40B4-BE49-F238E27FC236}">
                  <a16:creationId xmlns:a16="http://schemas.microsoft.com/office/drawing/2014/main" id="{4A61699C-C033-6544-83A6-003AE532C5A0}"/>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2" name="Freeform 704">
              <a:extLst>
                <a:ext uri="{FF2B5EF4-FFF2-40B4-BE49-F238E27FC236}">
                  <a16:creationId xmlns:a16="http://schemas.microsoft.com/office/drawing/2014/main" id="{A1C1C2BA-3F33-1A4B-8FA6-E86833351EF4}"/>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3" name="Freeform 705">
              <a:extLst>
                <a:ext uri="{FF2B5EF4-FFF2-40B4-BE49-F238E27FC236}">
                  <a16:creationId xmlns:a16="http://schemas.microsoft.com/office/drawing/2014/main" id="{BCDCB663-1958-7E4D-A768-08E06CA4D695}"/>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4" name="Freeform 706">
              <a:extLst>
                <a:ext uri="{FF2B5EF4-FFF2-40B4-BE49-F238E27FC236}">
                  <a16:creationId xmlns:a16="http://schemas.microsoft.com/office/drawing/2014/main" id="{9FC4E7BA-C4BE-664F-A869-2440EB9B2498}"/>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5" name="Freeform 707">
              <a:extLst>
                <a:ext uri="{FF2B5EF4-FFF2-40B4-BE49-F238E27FC236}">
                  <a16:creationId xmlns:a16="http://schemas.microsoft.com/office/drawing/2014/main" id="{9ECFBCB1-EB05-7943-B183-5300FC30B63B}"/>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6" name="Freeform 708">
              <a:extLst>
                <a:ext uri="{FF2B5EF4-FFF2-40B4-BE49-F238E27FC236}">
                  <a16:creationId xmlns:a16="http://schemas.microsoft.com/office/drawing/2014/main" id="{32C03655-8A8F-E445-B7DA-26C0A5F1DD14}"/>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7" name="Freeform 709">
              <a:extLst>
                <a:ext uri="{FF2B5EF4-FFF2-40B4-BE49-F238E27FC236}">
                  <a16:creationId xmlns:a16="http://schemas.microsoft.com/office/drawing/2014/main" id="{B54E4998-F002-F64F-BD50-D14A16446EA3}"/>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8" name="Freeform 710">
              <a:extLst>
                <a:ext uri="{FF2B5EF4-FFF2-40B4-BE49-F238E27FC236}">
                  <a16:creationId xmlns:a16="http://schemas.microsoft.com/office/drawing/2014/main" id="{858E300A-B971-CC44-9FFB-7A1E9049AB6D}"/>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9" name="Freeform 711">
              <a:extLst>
                <a:ext uri="{FF2B5EF4-FFF2-40B4-BE49-F238E27FC236}">
                  <a16:creationId xmlns:a16="http://schemas.microsoft.com/office/drawing/2014/main" id="{6EA4EF4D-6D04-FD40-BDBF-83EC4D08EB11}"/>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0" name="Freeform 712">
              <a:extLst>
                <a:ext uri="{FF2B5EF4-FFF2-40B4-BE49-F238E27FC236}">
                  <a16:creationId xmlns:a16="http://schemas.microsoft.com/office/drawing/2014/main" id="{3CF7023E-23DA-754F-84FF-E060DD38CEA3}"/>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1" name="Freeform 713">
              <a:extLst>
                <a:ext uri="{FF2B5EF4-FFF2-40B4-BE49-F238E27FC236}">
                  <a16:creationId xmlns:a16="http://schemas.microsoft.com/office/drawing/2014/main" id="{6C16C107-98EA-F841-A0AC-163AB01D0BBA}"/>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2" name="Freeform 714">
              <a:extLst>
                <a:ext uri="{FF2B5EF4-FFF2-40B4-BE49-F238E27FC236}">
                  <a16:creationId xmlns:a16="http://schemas.microsoft.com/office/drawing/2014/main" id="{CD75C56A-2500-4B4D-87A5-CFCDC13DE629}"/>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3" name="Freeform 715">
              <a:extLst>
                <a:ext uri="{FF2B5EF4-FFF2-40B4-BE49-F238E27FC236}">
                  <a16:creationId xmlns:a16="http://schemas.microsoft.com/office/drawing/2014/main" id="{1401DB87-F32A-8740-911B-5FB035EA0177}"/>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4" name="Freeform 716">
              <a:extLst>
                <a:ext uri="{FF2B5EF4-FFF2-40B4-BE49-F238E27FC236}">
                  <a16:creationId xmlns:a16="http://schemas.microsoft.com/office/drawing/2014/main" id="{0996B8AE-2BA5-184A-B72A-F541D8B77092}"/>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5" name="Freeform 717">
              <a:extLst>
                <a:ext uri="{FF2B5EF4-FFF2-40B4-BE49-F238E27FC236}">
                  <a16:creationId xmlns:a16="http://schemas.microsoft.com/office/drawing/2014/main" id="{1BB7412F-B6ED-6E43-920B-1C7CA539E027}"/>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6" name="Freeform 718">
              <a:extLst>
                <a:ext uri="{FF2B5EF4-FFF2-40B4-BE49-F238E27FC236}">
                  <a16:creationId xmlns:a16="http://schemas.microsoft.com/office/drawing/2014/main" id="{D6151BEF-19D3-B24E-A672-14C8F045655C}"/>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7" name="Freeform 719">
              <a:extLst>
                <a:ext uri="{FF2B5EF4-FFF2-40B4-BE49-F238E27FC236}">
                  <a16:creationId xmlns:a16="http://schemas.microsoft.com/office/drawing/2014/main" id="{5E5E90F1-76C6-214D-AC5D-7C4D7C0542B8}"/>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8" name="Freeform 720">
              <a:extLst>
                <a:ext uri="{FF2B5EF4-FFF2-40B4-BE49-F238E27FC236}">
                  <a16:creationId xmlns:a16="http://schemas.microsoft.com/office/drawing/2014/main" id="{CE0B58DD-518A-F34C-A7C3-5D9665B34E88}"/>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9" name="Freeform 721">
              <a:extLst>
                <a:ext uri="{FF2B5EF4-FFF2-40B4-BE49-F238E27FC236}">
                  <a16:creationId xmlns:a16="http://schemas.microsoft.com/office/drawing/2014/main" id="{DBF6A148-B474-B640-9D3E-3DA0C20F1DBB}"/>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0" name="Freeform 722">
              <a:extLst>
                <a:ext uri="{FF2B5EF4-FFF2-40B4-BE49-F238E27FC236}">
                  <a16:creationId xmlns:a16="http://schemas.microsoft.com/office/drawing/2014/main" id="{492B0F96-AA18-C741-B28E-A2E166869B0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1" name="Freeform 723">
              <a:extLst>
                <a:ext uri="{FF2B5EF4-FFF2-40B4-BE49-F238E27FC236}">
                  <a16:creationId xmlns:a16="http://schemas.microsoft.com/office/drawing/2014/main" id="{7BE748BD-6697-964F-A6C9-B46E973E5AD9}"/>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2" name="Freeform 724">
              <a:extLst>
                <a:ext uri="{FF2B5EF4-FFF2-40B4-BE49-F238E27FC236}">
                  <a16:creationId xmlns:a16="http://schemas.microsoft.com/office/drawing/2014/main" id="{B91E12FB-B19C-A141-827B-9EECE73798DE}"/>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3" name="Freeform 725">
              <a:extLst>
                <a:ext uri="{FF2B5EF4-FFF2-40B4-BE49-F238E27FC236}">
                  <a16:creationId xmlns:a16="http://schemas.microsoft.com/office/drawing/2014/main" id="{A9D6340E-D498-8E4E-932F-1727202589ED}"/>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4" name="Freeform 726">
              <a:extLst>
                <a:ext uri="{FF2B5EF4-FFF2-40B4-BE49-F238E27FC236}">
                  <a16:creationId xmlns:a16="http://schemas.microsoft.com/office/drawing/2014/main" id="{660CC2FA-D03D-BA40-8627-BED056831A75}"/>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5" name="Freeform 727">
              <a:extLst>
                <a:ext uri="{FF2B5EF4-FFF2-40B4-BE49-F238E27FC236}">
                  <a16:creationId xmlns:a16="http://schemas.microsoft.com/office/drawing/2014/main" id="{7D45604F-3812-E84F-B40A-9BED8C4E011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6" name="Freeform 728">
              <a:extLst>
                <a:ext uri="{FF2B5EF4-FFF2-40B4-BE49-F238E27FC236}">
                  <a16:creationId xmlns:a16="http://schemas.microsoft.com/office/drawing/2014/main" id="{E1F5A9CB-47FD-A74F-BDCB-E1DDA85C4BDC}"/>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7" name="Freeform 729">
              <a:extLst>
                <a:ext uri="{FF2B5EF4-FFF2-40B4-BE49-F238E27FC236}">
                  <a16:creationId xmlns:a16="http://schemas.microsoft.com/office/drawing/2014/main" id="{9216154E-D6D1-C344-905C-1C591450154A}"/>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8" name="Freeform 730">
              <a:extLst>
                <a:ext uri="{FF2B5EF4-FFF2-40B4-BE49-F238E27FC236}">
                  <a16:creationId xmlns:a16="http://schemas.microsoft.com/office/drawing/2014/main" id="{4309EA7B-3202-6D4F-BAC9-54A8C836AEE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9" name="Freeform 731">
              <a:extLst>
                <a:ext uri="{FF2B5EF4-FFF2-40B4-BE49-F238E27FC236}">
                  <a16:creationId xmlns:a16="http://schemas.microsoft.com/office/drawing/2014/main" id="{5376D14A-41BE-2742-9022-C28EAACF64A7}"/>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0" name="Freeform 732">
              <a:extLst>
                <a:ext uri="{FF2B5EF4-FFF2-40B4-BE49-F238E27FC236}">
                  <a16:creationId xmlns:a16="http://schemas.microsoft.com/office/drawing/2014/main" id="{B58AF9A8-CE03-D041-B43F-5A525DD8CB9D}"/>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1" name="Freeform 733">
              <a:extLst>
                <a:ext uri="{FF2B5EF4-FFF2-40B4-BE49-F238E27FC236}">
                  <a16:creationId xmlns:a16="http://schemas.microsoft.com/office/drawing/2014/main" id="{95030F4A-98DF-4A40-B23E-58CFDCE952FA}"/>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2" name="Freeform 734">
              <a:extLst>
                <a:ext uri="{FF2B5EF4-FFF2-40B4-BE49-F238E27FC236}">
                  <a16:creationId xmlns:a16="http://schemas.microsoft.com/office/drawing/2014/main" id="{A87435DC-A8BC-114E-9354-4522F91FD25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3" name="Freeform 735">
              <a:extLst>
                <a:ext uri="{FF2B5EF4-FFF2-40B4-BE49-F238E27FC236}">
                  <a16:creationId xmlns:a16="http://schemas.microsoft.com/office/drawing/2014/main" id="{3FB9653A-0B46-064C-80C3-0D24B4C505F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4" name="Freeform 736">
              <a:extLst>
                <a:ext uri="{FF2B5EF4-FFF2-40B4-BE49-F238E27FC236}">
                  <a16:creationId xmlns:a16="http://schemas.microsoft.com/office/drawing/2014/main" id="{886E40BB-A5EB-BC44-B968-7902F263D511}"/>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5" name="Freeform 737">
              <a:extLst>
                <a:ext uri="{FF2B5EF4-FFF2-40B4-BE49-F238E27FC236}">
                  <a16:creationId xmlns:a16="http://schemas.microsoft.com/office/drawing/2014/main" id="{5313D6F1-0504-0140-9F6F-681584773463}"/>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6" name="Freeform 738">
              <a:extLst>
                <a:ext uri="{FF2B5EF4-FFF2-40B4-BE49-F238E27FC236}">
                  <a16:creationId xmlns:a16="http://schemas.microsoft.com/office/drawing/2014/main" id="{A8501B6F-6C69-0D40-A640-AA58A2EADE28}"/>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7" name="Freeform 739">
              <a:extLst>
                <a:ext uri="{FF2B5EF4-FFF2-40B4-BE49-F238E27FC236}">
                  <a16:creationId xmlns:a16="http://schemas.microsoft.com/office/drawing/2014/main" id="{B9B4A716-F6AC-BC47-A3AC-F40F6488814B}"/>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8" name="Freeform 740">
              <a:extLst>
                <a:ext uri="{FF2B5EF4-FFF2-40B4-BE49-F238E27FC236}">
                  <a16:creationId xmlns:a16="http://schemas.microsoft.com/office/drawing/2014/main" id="{5B970800-1828-5E4D-89DE-C908EC68A4A4}"/>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9" name="Freeform 741">
              <a:extLst>
                <a:ext uri="{FF2B5EF4-FFF2-40B4-BE49-F238E27FC236}">
                  <a16:creationId xmlns:a16="http://schemas.microsoft.com/office/drawing/2014/main" id="{ACAF5F16-B2A9-F348-88C4-C7CA4CC88F82}"/>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0" name="Freeform 742">
              <a:extLst>
                <a:ext uri="{FF2B5EF4-FFF2-40B4-BE49-F238E27FC236}">
                  <a16:creationId xmlns:a16="http://schemas.microsoft.com/office/drawing/2014/main" id="{D114D24B-1CF9-EB40-8887-B83EB53049A3}"/>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1" name="Freeform 743">
              <a:extLst>
                <a:ext uri="{FF2B5EF4-FFF2-40B4-BE49-F238E27FC236}">
                  <a16:creationId xmlns:a16="http://schemas.microsoft.com/office/drawing/2014/main" id="{DC4B4C06-9731-C54B-B627-CCB80260466B}"/>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2" name="Freeform 744">
              <a:extLst>
                <a:ext uri="{FF2B5EF4-FFF2-40B4-BE49-F238E27FC236}">
                  <a16:creationId xmlns:a16="http://schemas.microsoft.com/office/drawing/2014/main" id="{9A2B4C73-B2E2-A141-A6A4-CE1B132A8EEE}"/>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3" name="Freeform 745">
              <a:extLst>
                <a:ext uri="{FF2B5EF4-FFF2-40B4-BE49-F238E27FC236}">
                  <a16:creationId xmlns:a16="http://schemas.microsoft.com/office/drawing/2014/main" id="{5DE94929-D89F-1343-A34C-9922A6D29C25}"/>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4" name="Freeform 746">
              <a:extLst>
                <a:ext uri="{FF2B5EF4-FFF2-40B4-BE49-F238E27FC236}">
                  <a16:creationId xmlns:a16="http://schemas.microsoft.com/office/drawing/2014/main" id="{8E92ECF9-E1B4-AD40-A4F4-A8DEAF6ED5F3}"/>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5" name="Freeform 747">
              <a:extLst>
                <a:ext uri="{FF2B5EF4-FFF2-40B4-BE49-F238E27FC236}">
                  <a16:creationId xmlns:a16="http://schemas.microsoft.com/office/drawing/2014/main" id="{37720CA2-3E86-A64D-A421-DA3783C43998}"/>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6" name="Freeform 748">
              <a:extLst>
                <a:ext uri="{FF2B5EF4-FFF2-40B4-BE49-F238E27FC236}">
                  <a16:creationId xmlns:a16="http://schemas.microsoft.com/office/drawing/2014/main" id="{208B99D1-8CEB-4646-8EA9-F2A7734C5CBA}"/>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7" name="Freeform 749">
              <a:extLst>
                <a:ext uri="{FF2B5EF4-FFF2-40B4-BE49-F238E27FC236}">
                  <a16:creationId xmlns:a16="http://schemas.microsoft.com/office/drawing/2014/main" id="{019C9255-7DB3-9040-9FBC-A9A98F9690E4}"/>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8" name="Freeform 750">
              <a:extLst>
                <a:ext uri="{FF2B5EF4-FFF2-40B4-BE49-F238E27FC236}">
                  <a16:creationId xmlns:a16="http://schemas.microsoft.com/office/drawing/2014/main" id="{F19C2D22-3ECB-DD43-95F8-222BFE4DA1D3}"/>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9" name="Freeform 751">
              <a:extLst>
                <a:ext uri="{FF2B5EF4-FFF2-40B4-BE49-F238E27FC236}">
                  <a16:creationId xmlns:a16="http://schemas.microsoft.com/office/drawing/2014/main" id="{578429D6-95D7-604A-B732-38623DE18793}"/>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0" name="Freeform 752">
              <a:extLst>
                <a:ext uri="{FF2B5EF4-FFF2-40B4-BE49-F238E27FC236}">
                  <a16:creationId xmlns:a16="http://schemas.microsoft.com/office/drawing/2014/main" id="{50EF29BF-EE63-F545-A6EA-34CBAA12FC24}"/>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1" name="Freeform 753">
              <a:extLst>
                <a:ext uri="{FF2B5EF4-FFF2-40B4-BE49-F238E27FC236}">
                  <a16:creationId xmlns:a16="http://schemas.microsoft.com/office/drawing/2014/main" id="{A0FBD804-EBA9-724E-BCF4-CCF1602800A6}"/>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2" name="Freeform 754">
              <a:extLst>
                <a:ext uri="{FF2B5EF4-FFF2-40B4-BE49-F238E27FC236}">
                  <a16:creationId xmlns:a16="http://schemas.microsoft.com/office/drawing/2014/main" id="{452A9DB8-76B4-574F-ADF9-4B21098B7AB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3" name="Freeform 755">
              <a:extLst>
                <a:ext uri="{FF2B5EF4-FFF2-40B4-BE49-F238E27FC236}">
                  <a16:creationId xmlns:a16="http://schemas.microsoft.com/office/drawing/2014/main" id="{EB85AA30-D15D-AD49-9488-D30E5427733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4" name="Freeform 756">
              <a:extLst>
                <a:ext uri="{FF2B5EF4-FFF2-40B4-BE49-F238E27FC236}">
                  <a16:creationId xmlns:a16="http://schemas.microsoft.com/office/drawing/2014/main" id="{9F2784EF-104D-E64E-8045-317D064240E7}"/>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5" name="Freeform 757">
              <a:extLst>
                <a:ext uri="{FF2B5EF4-FFF2-40B4-BE49-F238E27FC236}">
                  <a16:creationId xmlns:a16="http://schemas.microsoft.com/office/drawing/2014/main" id="{3D2784E7-D709-4A47-8D68-7A1A79B5217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6" name="Freeform 758">
              <a:extLst>
                <a:ext uri="{FF2B5EF4-FFF2-40B4-BE49-F238E27FC236}">
                  <a16:creationId xmlns:a16="http://schemas.microsoft.com/office/drawing/2014/main" id="{0459664E-D6CA-624C-BC9E-793178BE4907}"/>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7" name="Freeform 759">
              <a:extLst>
                <a:ext uri="{FF2B5EF4-FFF2-40B4-BE49-F238E27FC236}">
                  <a16:creationId xmlns:a16="http://schemas.microsoft.com/office/drawing/2014/main" id="{015360A2-1CF8-BC44-8F31-471735554A3D}"/>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8" name="Freeform 760">
              <a:extLst>
                <a:ext uri="{FF2B5EF4-FFF2-40B4-BE49-F238E27FC236}">
                  <a16:creationId xmlns:a16="http://schemas.microsoft.com/office/drawing/2014/main" id="{006F62EF-1A68-214D-BE37-A5EF372E643D}"/>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9" name="Freeform 761">
              <a:extLst>
                <a:ext uri="{FF2B5EF4-FFF2-40B4-BE49-F238E27FC236}">
                  <a16:creationId xmlns:a16="http://schemas.microsoft.com/office/drawing/2014/main" id="{89EA01BB-069D-F84B-A1FA-142BCFE62CCA}"/>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0" name="Freeform 762">
              <a:extLst>
                <a:ext uri="{FF2B5EF4-FFF2-40B4-BE49-F238E27FC236}">
                  <a16:creationId xmlns:a16="http://schemas.microsoft.com/office/drawing/2014/main" id="{9FFD495E-636C-B744-AE64-B6B29486F900}"/>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1" name="Freeform 763">
              <a:extLst>
                <a:ext uri="{FF2B5EF4-FFF2-40B4-BE49-F238E27FC236}">
                  <a16:creationId xmlns:a16="http://schemas.microsoft.com/office/drawing/2014/main" id="{2A108507-333C-9E46-91C9-1A0FF2CAE9E1}"/>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2" name="Freeform 764">
              <a:extLst>
                <a:ext uri="{FF2B5EF4-FFF2-40B4-BE49-F238E27FC236}">
                  <a16:creationId xmlns:a16="http://schemas.microsoft.com/office/drawing/2014/main" id="{87C61B0B-63AA-3640-AEEF-903160679534}"/>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3" name="Freeform 765">
              <a:extLst>
                <a:ext uri="{FF2B5EF4-FFF2-40B4-BE49-F238E27FC236}">
                  <a16:creationId xmlns:a16="http://schemas.microsoft.com/office/drawing/2014/main" id="{5100CAC9-8E85-0141-875E-2D1CDAAA7EF9}"/>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4" name="Freeform 766">
              <a:extLst>
                <a:ext uri="{FF2B5EF4-FFF2-40B4-BE49-F238E27FC236}">
                  <a16:creationId xmlns:a16="http://schemas.microsoft.com/office/drawing/2014/main" id="{29B8C939-2946-1941-9C37-FCBD7FF5DD0A}"/>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5" name="Freeform 767">
              <a:extLst>
                <a:ext uri="{FF2B5EF4-FFF2-40B4-BE49-F238E27FC236}">
                  <a16:creationId xmlns:a16="http://schemas.microsoft.com/office/drawing/2014/main" id="{75841E8F-6DA6-434B-B793-518CE822FC8E}"/>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6" name="Freeform 768">
              <a:extLst>
                <a:ext uri="{FF2B5EF4-FFF2-40B4-BE49-F238E27FC236}">
                  <a16:creationId xmlns:a16="http://schemas.microsoft.com/office/drawing/2014/main" id="{754D537C-0FE3-C749-85B2-F3DBF235A0BA}"/>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7" name="Freeform 769">
              <a:extLst>
                <a:ext uri="{FF2B5EF4-FFF2-40B4-BE49-F238E27FC236}">
                  <a16:creationId xmlns:a16="http://schemas.microsoft.com/office/drawing/2014/main" id="{24434B1F-626D-DA47-B49D-89320975EA91}"/>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8" name="Freeform 770">
              <a:extLst>
                <a:ext uri="{FF2B5EF4-FFF2-40B4-BE49-F238E27FC236}">
                  <a16:creationId xmlns:a16="http://schemas.microsoft.com/office/drawing/2014/main" id="{D48A83B0-B71A-734D-9864-DD86F74B3385}"/>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9" name="Freeform 771">
              <a:extLst>
                <a:ext uri="{FF2B5EF4-FFF2-40B4-BE49-F238E27FC236}">
                  <a16:creationId xmlns:a16="http://schemas.microsoft.com/office/drawing/2014/main" id="{2AEB50ED-0823-4945-8D80-88EA6A3E3EE0}"/>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0" name="Freeform 772">
              <a:extLst>
                <a:ext uri="{FF2B5EF4-FFF2-40B4-BE49-F238E27FC236}">
                  <a16:creationId xmlns:a16="http://schemas.microsoft.com/office/drawing/2014/main" id="{F7C26E22-9EFA-1942-AC1D-E055FA0F82D1}"/>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1" name="Freeform 773">
              <a:extLst>
                <a:ext uri="{FF2B5EF4-FFF2-40B4-BE49-F238E27FC236}">
                  <a16:creationId xmlns:a16="http://schemas.microsoft.com/office/drawing/2014/main" id="{B33F9403-E27F-5F40-A97A-8D45B0BA5492}"/>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2" name="Freeform 774">
              <a:extLst>
                <a:ext uri="{FF2B5EF4-FFF2-40B4-BE49-F238E27FC236}">
                  <a16:creationId xmlns:a16="http://schemas.microsoft.com/office/drawing/2014/main" id="{49D2BB2E-538B-B94D-AC2B-174587E11AA6}"/>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3" name="Freeform 775">
              <a:extLst>
                <a:ext uri="{FF2B5EF4-FFF2-40B4-BE49-F238E27FC236}">
                  <a16:creationId xmlns:a16="http://schemas.microsoft.com/office/drawing/2014/main" id="{DC63E391-B6B1-2E44-9CEC-2AC74D1F3660}"/>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4" name="Freeform 776">
              <a:extLst>
                <a:ext uri="{FF2B5EF4-FFF2-40B4-BE49-F238E27FC236}">
                  <a16:creationId xmlns:a16="http://schemas.microsoft.com/office/drawing/2014/main" id="{FF1F3B23-A7F0-DA47-BCD7-3240925D77E0}"/>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5" name="Freeform 777">
              <a:extLst>
                <a:ext uri="{FF2B5EF4-FFF2-40B4-BE49-F238E27FC236}">
                  <a16:creationId xmlns:a16="http://schemas.microsoft.com/office/drawing/2014/main" id="{57067AFC-7705-014B-83E1-6BACC85555DB}"/>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6" name="Freeform 778">
              <a:extLst>
                <a:ext uri="{FF2B5EF4-FFF2-40B4-BE49-F238E27FC236}">
                  <a16:creationId xmlns:a16="http://schemas.microsoft.com/office/drawing/2014/main" id="{3973C9D2-B84A-BF41-9AB8-FDA774AC7A25}"/>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7" name="Freeform 779">
              <a:extLst>
                <a:ext uri="{FF2B5EF4-FFF2-40B4-BE49-F238E27FC236}">
                  <a16:creationId xmlns:a16="http://schemas.microsoft.com/office/drawing/2014/main" id="{E3D36E78-1200-4946-9653-D510D8C2E85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8" name="Freeform 780">
              <a:extLst>
                <a:ext uri="{FF2B5EF4-FFF2-40B4-BE49-F238E27FC236}">
                  <a16:creationId xmlns:a16="http://schemas.microsoft.com/office/drawing/2014/main" id="{5B9E3558-0F64-E54F-9EE7-E8E00542EC81}"/>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9" name="Freeform 781">
              <a:extLst>
                <a:ext uri="{FF2B5EF4-FFF2-40B4-BE49-F238E27FC236}">
                  <a16:creationId xmlns:a16="http://schemas.microsoft.com/office/drawing/2014/main" id="{892A0566-B5F9-E940-9B8C-392D4C1DCFAB}"/>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0" name="Freeform 782">
              <a:extLst>
                <a:ext uri="{FF2B5EF4-FFF2-40B4-BE49-F238E27FC236}">
                  <a16:creationId xmlns:a16="http://schemas.microsoft.com/office/drawing/2014/main" id="{261E5115-A1CA-BC4D-BDC4-81CABEC457E1}"/>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1" name="Freeform 783">
              <a:extLst>
                <a:ext uri="{FF2B5EF4-FFF2-40B4-BE49-F238E27FC236}">
                  <a16:creationId xmlns:a16="http://schemas.microsoft.com/office/drawing/2014/main" id="{972983C1-7F12-8D4D-ADFE-FB82275485F4}"/>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2" name="Freeform 784">
              <a:extLst>
                <a:ext uri="{FF2B5EF4-FFF2-40B4-BE49-F238E27FC236}">
                  <a16:creationId xmlns:a16="http://schemas.microsoft.com/office/drawing/2014/main" id="{01A8DA24-CAFA-1943-A1AA-FCC1303E8021}"/>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3" name="Freeform 785">
              <a:extLst>
                <a:ext uri="{FF2B5EF4-FFF2-40B4-BE49-F238E27FC236}">
                  <a16:creationId xmlns:a16="http://schemas.microsoft.com/office/drawing/2014/main" id="{BD92578E-CD19-9D49-9128-2140D8E69BAF}"/>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4" name="Freeform 786">
              <a:extLst>
                <a:ext uri="{FF2B5EF4-FFF2-40B4-BE49-F238E27FC236}">
                  <a16:creationId xmlns:a16="http://schemas.microsoft.com/office/drawing/2014/main" id="{D71B78D2-A09A-CD43-8837-68CF7697F8D5}"/>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5" name="Freeform 787">
              <a:extLst>
                <a:ext uri="{FF2B5EF4-FFF2-40B4-BE49-F238E27FC236}">
                  <a16:creationId xmlns:a16="http://schemas.microsoft.com/office/drawing/2014/main" id="{B98D94CD-946D-724B-82A4-A191C1B891E4}"/>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6" name="Freeform 788">
              <a:extLst>
                <a:ext uri="{FF2B5EF4-FFF2-40B4-BE49-F238E27FC236}">
                  <a16:creationId xmlns:a16="http://schemas.microsoft.com/office/drawing/2014/main" id="{F91C234D-F0F6-374E-B24D-9BAC784C062B}"/>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7" name="Freeform 789">
              <a:extLst>
                <a:ext uri="{FF2B5EF4-FFF2-40B4-BE49-F238E27FC236}">
                  <a16:creationId xmlns:a16="http://schemas.microsoft.com/office/drawing/2014/main" id="{7A264F5A-F921-2649-B503-24C3ACA9EA1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8" name="Freeform 790">
              <a:extLst>
                <a:ext uri="{FF2B5EF4-FFF2-40B4-BE49-F238E27FC236}">
                  <a16:creationId xmlns:a16="http://schemas.microsoft.com/office/drawing/2014/main" id="{D4ED3633-6877-D64B-9D21-10463E37DB4A}"/>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9" name="Freeform 791">
              <a:extLst>
                <a:ext uri="{FF2B5EF4-FFF2-40B4-BE49-F238E27FC236}">
                  <a16:creationId xmlns:a16="http://schemas.microsoft.com/office/drawing/2014/main" id="{B3E1678A-91C8-C348-9E2D-0DFAE33282C3}"/>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0" name="Freeform 792">
              <a:extLst>
                <a:ext uri="{FF2B5EF4-FFF2-40B4-BE49-F238E27FC236}">
                  <a16:creationId xmlns:a16="http://schemas.microsoft.com/office/drawing/2014/main" id="{0C59479D-74E3-CB4B-97ED-A1663441E84B}"/>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1" name="Freeform 793">
              <a:extLst>
                <a:ext uri="{FF2B5EF4-FFF2-40B4-BE49-F238E27FC236}">
                  <a16:creationId xmlns:a16="http://schemas.microsoft.com/office/drawing/2014/main" id="{8BC64A0A-AABC-904B-8FC0-E98C78208F68}"/>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2" name="Freeform 794">
              <a:extLst>
                <a:ext uri="{FF2B5EF4-FFF2-40B4-BE49-F238E27FC236}">
                  <a16:creationId xmlns:a16="http://schemas.microsoft.com/office/drawing/2014/main" id="{FE706D29-7967-AB4F-BF90-43D9767532BC}"/>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3" name="Freeform 795">
              <a:extLst>
                <a:ext uri="{FF2B5EF4-FFF2-40B4-BE49-F238E27FC236}">
                  <a16:creationId xmlns:a16="http://schemas.microsoft.com/office/drawing/2014/main" id="{2D685E01-48C7-C646-9A8C-13A6AE1156DC}"/>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4" name="Freeform 796">
              <a:extLst>
                <a:ext uri="{FF2B5EF4-FFF2-40B4-BE49-F238E27FC236}">
                  <a16:creationId xmlns:a16="http://schemas.microsoft.com/office/drawing/2014/main" id="{7590803B-71BC-D74B-AE9C-38BD5E756443}"/>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5" name="Freeform 797">
              <a:extLst>
                <a:ext uri="{FF2B5EF4-FFF2-40B4-BE49-F238E27FC236}">
                  <a16:creationId xmlns:a16="http://schemas.microsoft.com/office/drawing/2014/main" id="{EED3B87A-F028-E049-AEC9-54644C570336}"/>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6" name="Freeform 798">
              <a:extLst>
                <a:ext uri="{FF2B5EF4-FFF2-40B4-BE49-F238E27FC236}">
                  <a16:creationId xmlns:a16="http://schemas.microsoft.com/office/drawing/2014/main" id="{92F6D382-7965-644D-851E-73B30CD30198}"/>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7" name="Freeform 799">
              <a:extLst>
                <a:ext uri="{FF2B5EF4-FFF2-40B4-BE49-F238E27FC236}">
                  <a16:creationId xmlns:a16="http://schemas.microsoft.com/office/drawing/2014/main" id="{ABB36557-B21A-2041-9710-349B744835AC}"/>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8" name="Freeform 800">
              <a:extLst>
                <a:ext uri="{FF2B5EF4-FFF2-40B4-BE49-F238E27FC236}">
                  <a16:creationId xmlns:a16="http://schemas.microsoft.com/office/drawing/2014/main" id="{9BA02E02-13B6-1246-BAAC-959305A8147F}"/>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9" name="Freeform 801">
              <a:extLst>
                <a:ext uri="{FF2B5EF4-FFF2-40B4-BE49-F238E27FC236}">
                  <a16:creationId xmlns:a16="http://schemas.microsoft.com/office/drawing/2014/main" id="{0D949725-4B5C-5C47-ADAB-5A5ADAA2D589}"/>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0" name="Freeform 802">
              <a:extLst>
                <a:ext uri="{FF2B5EF4-FFF2-40B4-BE49-F238E27FC236}">
                  <a16:creationId xmlns:a16="http://schemas.microsoft.com/office/drawing/2014/main" id="{38A9C605-3DE5-C047-8DAA-32C18BA014EB}"/>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1" name="Freeform 803">
              <a:extLst>
                <a:ext uri="{FF2B5EF4-FFF2-40B4-BE49-F238E27FC236}">
                  <a16:creationId xmlns:a16="http://schemas.microsoft.com/office/drawing/2014/main" id="{0AC3AD40-3E08-C844-91C7-43E3072A0AED}"/>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2" name="Freeform 804">
              <a:extLst>
                <a:ext uri="{FF2B5EF4-FFF2-40B4-BE49-F238E27FC236}">
                  <a16:creationId xmlns:a16="http://schemas.microsoft.com/office/drawing/2014/main" id="{44E99731-A5D8-E848-9965-05590BF77F66}"/>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3" name="Freeform 805">
              <a:extLst>
                <a:ext uri="{FF2B5EF4-FFF2-40B4-BE49-F238E27FC236}">
                  <a16:creationId xmlns:a16="http://schemas.microsoft.com/office/drawing/2014/main" id="{C8669573-8C69-D14E-8297-475C48DA3944}"/>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4" name="Freeform 806">
              <a:extLst>
                <a:ext uri="{FF2B5EF4-FFF2-40B4-BE49-F238E27FC236}">
                  <a16:creationId xmlns:a16="http://schemas.microsoft.com/office/drawing/2014/main" id="{90DD3ED7-6774-B543-9B7D-591DC96175BD}"/>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5" name="Freeform 807">
              <a:extLst>
                <a:ext uri="{FF2B5EF4-FFF2-40B4-BE49-F238E27FC236}">
                  <a16:creationId xmlns:a16="http://schemas.microsoft.com/office/drawing/2014/main" id="{2CC2F1FF-482F-6047-98C6-A4F5B641A835}"/>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6" name="Freeform 808">
              <a:extLst>
                <a:ext uri="{FF2B5EF4-FFF2-40B4-BE49-F238E27FC236}">
                  <a16:creationId xmlns:a16="http://schemas.microsoft.com/office/drawing/2014/main" id="{D795F715-8C82-784B-858F-2E5A01026683}"/>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7" name="Freeform 809">
              <a:extLst>
                <a:ext uri="{FF2B5EF4-FFF2-40B4-BE49-F238E27FC236}">
                  <a16:creationId xmlns:a16="http://schemas.microsoft.com/office/drawing/2014/main" id="{9091C453-F56C-6C41-A6EC-0E65AB15C1AD}"/>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8" name="Freeform 810">
              <a:extLst>
                <a:ext uri="{FF2B5EF4-FFF2-40B4-BE49-F238E27FC236}">
                  <a16:creationId xmlns:a16="http://schemas.microsoft.com/office/drawing/2014/main" id="{C757B400-F309-D343-933B-048286571166}"/>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9" name="Freeform 811">
              <a:extLst>
                <a:ext uri="{FF2B5EF4-FFF2-40B4-BE49-F238E27FC236}">
                  <a16:creationId xmlns:a16="http://schemas.microsoft.com/office/drawing/2014/main" id="{53EB8C14-4129-7846-867F-71CA9F027E5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0" name="Freeform 812">
              <a:extLst>
                <a:ext uri="{FF2B5EF4-FFF2-40B4-BE49-F238E27FC236}">
                  <a16:creationId xmlns:a16="http://schemas.microsoft.com/office/drawing/2014/main" id="{CA75C9C1-1931-2049-B265-E2AAA0519AFF}"/>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1" name="Freeform 813">
              <a:extLst>
                <a:ext uri="{FF2B5EF4-FFF2-40B4-BE49-F238E27FC236}">
                  <a16:creationId xmlns:a16="http://schemas.microsoft.com/office/drawing/2014/main" id="{6930C899-664D-8441-9F48-CB2B58CA2C9E}"/>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2" name="Freeform 814">
              <a:extLst>
                <a:ext uri="{FF2B5EF4-FFF2-40B4-BE49-F238E27FC236}">
                  <a16:creationId xmlns:a16="http://schemas.microsoft.com/office/drawing/2014/main" id="{2B66EF9E-5B2E-A242-A9A5-991E300842E4}"/>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3" name="Freeform 815">
              <a:extLst>
                <a:ext uri="{FF2B5EF4-FFF2-40B4-BE49-F238E27FC236}">
                  <a16:creationId xmlns:a16="http://schemas.microsoft.com/office/drawing/2014/main" id="{B1829A60-14FD-5445-829B-35D6020077D1}"/>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4" name="Freeform 816">
              <a:extLst>
                <a:ext uri="{FF2B5EF4-FFF2-40B4-BE49-F238E27FC236}">
                  <a16:creationId xmlns:a16="http://schemas.microsoft.com/office/drawing/2014/main" id="{79EE434B-7680-FC44-8077-ABF3333BE336}"/>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5" name="Freeform 817">
              <a:extLst>
                <a:ext uri="{FF2B5EF4-FFF2-40B4-BE49-F238E27FC236}">
                  <a16:creationId xmlns:a16="http://schemas.microsoft.com/office/drawing/2014/main" id="{D2383131-9D40-814B-90BC-A29E0F52ABCD}"/>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6" name="Freeform 818">
              <a:extLst>
                <a:ext uri="{FF2B5EF4-FFF2-40B4-BE49-F238E27FC236}">
                  <a16:creationId xmlns:a16="http://schemas.microsoft.com/office/drawing/2014/main" id="{43D87DC0-C9DD-D848-AEB7-DF5931F3E851}"/>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7" name="Freeform 819">
              <a:extLst>
                <a:ext uri="{FF2B5EF4-FFF2-40B4-BE49-F238E27FC236}">
                  <a16:creationId xmlns:a16="http://schemas.microsoft.com/office/drawing/2014/main" id="{E16ABE3F-66BF-EA42-84D5-8755E77B4EBA}"/>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8" name="Freeform 820">
              <a:extLst>
                <a:ext uri="{FF2B5EF4-FFF2-40B4-BE49-F238E27FC236}">
                  <a16:creationId xmlns:a16="http://schemas.microsoft.com/office/drawing/2014/main" id="{FC16D749-97C4-E043-99F0-EB718977FADF}"/>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9" name="Freeform 821">
              <a:extLst>
                <a:ext uri="{FF2B5EF4-FFF2-40B4-BE49-F238E27FC236}">
                  <a16:creationId xmlns:a16="http://schemas.microsoft.com/office/drawing/2014/main" id="{E0EC0DD2-E39F-654F-B7F7-772794FF4A7C}"/>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0" name="Freeform 822">
              <a:extLst>
                <a:ext uri="{FF2B5EF4-FFF2-40B4-BE49-F238E27FC236}">
                  <a16:creationId xmlns:a16="http://schemas.microsoft.com/office/drawing/2014/main" id="{9A89A0B6-7E26-2F4C-8E44-AACAC0A10366}"/>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1" name="Freeform 823">
              <a:extLst>
                <a:ext uri="{FF2B5EF4-FFF2-40B4-BE49-F238E27FC236}">
                  <a16:creationId xmlns:a16="http://schemas.microsoft.com/office/drawing/2014/main" id="{62689B39-905D-674F-A96B-4095844A7EFF}"/>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2" name="Freeform 824">
              <a:extLst>
                <a:ext uri="{FF2B5EF4-FFF2-40B4-BE49-F238E27FC236}">
                  <a16:creationId xmlns:a16="http://schemas.microsoft.com/office/drawing/2014/main" id="{D27207EA-722A-1440-827A-8EA6FAED404D}"/>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3" name="Freeform 825">
              <a:extLst>
                <a:ext uri="{FF2B5EF4-FFF2-40B4-BE49-F238E27FC236}">
                  <a16:creationId xmlns:a16="http://schemas.microsoft.com/office/drawing/2014/main" id="{80D7ECE6-4A24-CF4C-8CC0-92BA30FE58CA}"/>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4" name="Freeform 826">
              <a:extLst>
                <a:ext uri="{FF2B5EF4-FFF2-40B4-BE49-F238E27FC236}">
                  <a16:creationId xmlns:a16="http://schemas.microsoft.com/office/drawing/2014/main" id="{AA22060A-E542-4941-9841-00530EE40DAE}"/>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5" name="Freeform 827">
              <a:extLst>
                <a:ext uri="{FF2B5EF4-FFF2-40B4-BE49-F238E27FC236}">
                  <a16:creationId xmlns:a16="http://schemas.microsoft.com/office/drawing/2014/main" id="{B14177A2-8856-4C4D-B706-CD2F0C80D8B4}"/>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6" name="Freeform 828">
              <a:extLst>
                <a:ext uri="{FF2B5EF4-FFF2-40B4-BE49-F238E27FC236}">
                  <a16:creationId xmlns:a16="http://schemas.microsoft.com/office/drawing/2014/main" id="{A4286781-0911-3444-9D14-2CE2F6778BEA}"/>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7" name="Freeform 829">
              <a:extLst>
                <a:ext uri="{FF2B5EF4-FFF2-40B4-BE49-F238E27FC236}">
                  <a16:creationId xmlns:a16="http://schemas.microsoft.com/office/drawing/2014/main" id="{F920F231-E67A-2D44-9369-CCB33F6D9238}"/>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8" name="Freeform 830">
              <a:extLst>
                <a:ext uri="{FF2B5EF4-FFF2-40B4-BE49-F238E27FC236}">
                  <a16:creationId xmlns:a16="http://schemas.microsoft.com/office/drawing/2014/main" id="{0EBB63B6-3D5B-4742-BBF5-B0562D9FA198}"/>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9" name="Freeform 831">
              <a:extLst>
                <a:ext uri="{FF2B5EF4-FFF2-40B4-BE49-F238E27FC236}">
                  <a16:creationId xmlns:a16="http://schemas.microsoft.com/office/drawing/2014/main" id="{5294773F-D2D6-9743-9E96-9A5955253777}"/>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0" name="Freeform 832">
              <a:extLst>
                <a:ext uri="{FF2B5EF4-FFF2-40B4-BE49-F238E27FC236}">
                  <a16:creationId xmlns:a16="http://schemas.microsoft.com/office/drawing/2014/main" id="{BC6861A9-8AA6-5641-991F-A851E13BA938}"/>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1" name="Freeform 833">
              <a:extLst>
                <a:ext uri="{FF2B5EF4-FFF2-40B4-BE49-F238E27FC236}">
                  <a16:creationId xmlns:a16="http://schemas.microsoft.com/office/drawing/2014/main" id="{7C60E648-49C4-674A-811C-4CD74C2B7A9F}"/>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2" name="Freeform 834">
              <a:extLst>
                <a:ext uri="{FF2B5EF4-FFF2-40B4-BE49-F238E27FC236}">
                  <a16:creationId xmlns:a16="http://schemas.microsoft.com/office/drawing/2014/main" id="{BD719B51-4B92-0149-AC26-75B9651CD50D}"/>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3" name="Freeform 835">
              <a:extLst>
                <a:ext uri="{FF2B5EF4-FFF2-40B4-BE49-F238E27FC236}">
                  <a16:creationId xmlns:a16="http://schemas.microsoft.com/office/drawing/2014/main" id="{4A715294-B568-1346-9D35-E76108F28CC6}"/>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4" name="Freeform 836">
              <a:extLst>
                <a:ext uri="{FF2B5EF4-FFF2-40B4-BE49-F238E27FC236}">
                  <a16:creationId xmlns:a16="http://schemas.microsoft.com/office/drawing/2014/main" id="{0B12AC49-B29B-9A4E-87E0-EDDFD560D187}"/>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5" name="Freeform 837">
              <a:extLst>
                <a:ext uri="{FF2B5EF4-FFF2-40B4-BE49-F238E27FC236}">
                  <a16:creationId xmlns:a16="http://schemas.microsoft.com/office/drawing/2014/main" id="{747358EF-FB31-B042-9EFF-164C5E93A324}"/>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6" name="Freeform 838">
              <a:extLst>
                <a:ext uri="{FF2B5EF4-FFF2-40B4-BE49-F238E27FC236}">
                  <a16:creationId xmlns:a16="http://schemas.microsoft.com/office/drawing/2014/main" id="{CC3F7559-25C3-D440-B6A5-6764638DBBB4}"/>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7" name="Freeform 839">
              <a:extLst>
                <a:ext uri="{FF2B5EF4-FFF2-40B4-BE49-F238E27FC236}">
                  <a16:creationId xmlns:a16="http://schemas.microsoft.com/office/drawing/2014/main" id="{83C05D25-2C39-7A4D-945F-278754E5E736}"/>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8" name="Freeform 840">
              <a:extLst>
                <a:ext uri="{FF2B5EF4-FFF2-40B4-BE49-F238E27FC236}">
                  <a16:creationId xmlns:a16="http://schemas.microsoft.com/office/drawing/2014/main" id="{B4ACFA39-F347-4C45-9C9B-C5D0524EE4E7}"/>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9" name="Freeform 841">
              <a:extLst>
                <a:ext uri="{FF2B5EF4-FFF2-40B4-BE49-F238E27FC236}">
                  <a16:creationId xmlns:a16="http://schemas.microsoft.com/office/drawing/2014/main" id="{5E09C04D-1C60-1049-9987-AE63A815C775}"/>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0" name="Freeform 842">
              <a:extLst>
                <a:ext uri="{FF2B5EF4-FFF2-40B4-BE49-F238E27FC236}">
                  <a16:creationId xmlns:a16="http://schemas.microsoft.com/office/drawing/2014/main" id="{9B1871A3-733D-BB46-A8F8-EA7C01444394}"/>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1" name="Freeform 843">
              <a:extLst>
                <a:ext uri="{FF2B5EF4-FFF2-40B4-BE49-F238E27FC236}">
                  <a16:creationId xmlns:a16="http://schemas.microsoft.com/office/drawing/2014/main" id="{DCA01F10-19F0-0441-BFEE-AB632FD5420F}"/>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2" name="Freeform 844">
              <a:extLst>
                <a:ext uri="{FF2B5EF4-FFF2-40B4-BE49-F238E27FC236}">
                  <a16:creationId xmlns:a16="http://schemas.microsoft.com/office/drawing/2014/main" id="{4F9EE3E8-A8B2-174E-B9FA-FFF76C3CFCD9}"/>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3" name="Freeform 845">
              <a:extLst>
                <a:ext uri="{FF2B5EF4-FFF2-40B4-BE49-F238E27FC236}">
                  <a16:creationId xmlns:a16="http://schemas.microsoft.com/office/drawing/2014/main" id="{C304246D-1E59-8645-BFBB-756144C0838A}"/>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4" name="Freeform 846">
              <a:extLst>
                <a:ext uri="{FF2B5EF4-FFF2-40B4-BE49-F238E27FC236}">
                  <a16:creationId xmlns:a16="http://schemas.microsoft.com/office/drawing/2014/main" id="{3B93F2DE-0EE6-B044-A4D6-E5FDD7836373}"/>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5" name="Freeform 847">
              <a:extLst>
                <a:ext uri="{FF2B5EF4-FFF2-40B4-BE49-F238E27FC236}">
                  <a16:creationId xmlns:a16="http://schemas.microsoft.com/office/drawing/2014/main" id="{05391A9C-5C1B-694A-BDAB-58140CA4C7C7}"/>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6" name="Freeform 848">
              <a:extLst>
                <a:ext uri="{FF2B5EF4-FFF2-40B4-BE49-F238E27FC236}">
                  <a16:creationId xmlns:a16="http://schemas.microsoft.com/office/drawing/2014/main" id="{8FC25941-35BF-D941-98F4-1C4692E7BFEA}"/>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7" name="Freeform 849">
              <a:extLst>
                <a:ext uri="{FF2B5EF4-FFF2-40B4-BE49-F238E27FC236}">
                  <a16:creationId xmlns:a16="http://schemas.microsoft.com/office/drawing/2014/main" id="{EC8BCAD3-6000-B744-8376-F6B409D4065D}"/>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8" name="Freeform 850">
              <a:extLst>
                <a:ext uri="{FF2B5EF4-FFF2-40B4-BE49-F238E27FC236}">
                  <a16:creationId xmlns:a16="http://schemas.microsoft.com/office/drawing/2014/main" id="{7A469C4D-7BF3-7142-BD0C-CD4CC92BDECC}"/>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9" name="Freeform 851">
              <a:extLst>
                <a:ext uri="{FF2B5EF4-FFF2-40B4-BE49-F238E27FC236}">
                  <a16:creationId xmlns:a16="http://schemas.microsoft.com/office/drawing/2014/main" id="{737C7F12-D574-3340-9A55-86976CB04426}"/>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0" name="Freeform 852">
              <a:extLst>
                <a:ext uri="{FF2B5EF4-FFF2-40B4-BE49-F238E27FC236}">
                  <a16:creationId xmlns:a16="http://schemas.microsoft.com/office/drawing/2014/main" id="{38C6CD16-06FF-664F-8BF0-7BFEEF926385}"/>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1" name="Freeform 853">
              <a:extLst>
                <a:ext uri="{FF2B5EF4-FFF2-40B4-BE49-F238E27FC236}">
                  <a16:creationId xmlns:a16="http://schemas.microsoft.com/office/drawing/2014/main" id="{2A8C78E5-DF4E-A147-B755-6F2566103643}"/>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2" name="Freeform 854">
              <a:extLst>
                <a:ext uri="{FF2B5EF4-FFF2-40B4-BE49-F238E27FC236}">
                  <a16:creationId xmlns:a16="http://schemas.microsoft.com/office/drawing/2014/main" id="{BB9BF972-EE7E-D049-BCAC-14FD53FC15E0}"/>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3" name="Freeform 855">
              <a:extLst>
                <a:ext uri="{FF2B5EF4-FFF2-40B4-BE49-F238E27FC236}">
                  <a16:creationId xmlns:a16="http://schemas.microsoft.com/office/drawing/2014/main" id="{A32A3761-DF60-7248-8C2E-C6E8B3D25DB1}"/>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4" name="Freeform 856">
              <a:extLst>
                <a:ext uri="{FF2B5EF4-FFF2-40B4-BE49-F238E27FC236}">
                  <a16:creationId xmlns:a16="http://schemas.microsoft.com/office/drawing/2014/main" id="{C7AAADB0-AFB4-2B4E-8D6D-C70ACDCCB6F4}"/>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5" name="Freeform 857">
              <a:extLst>
                <a:ext uri="{FF2B5EF4-FFF2-40B4-BE49-F238E27FC236}">
                  <a16:creationId xmlns:a16="http://schemas.microsoft.com/office/drawing/2014/main" id="{092FFD9E-D20F-AA44-92B6-F2E514FF3052}"/>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6" name="Freeform 858">
              <a:extLst>
                <a:ext uri="{FF2B5EF4-FFF2-40B4-BE49-F238E27FC236}">
                  <a16:creationId xmlns:a16="http://schemas.microsoft.com/office/drawing/2014/main" id="{D15405A6-DF69-0C43-9C4B-3C94F035CE8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7" name="Freeform 859">
              <a:extLst>
                <a:ext uri="{FF2B5EF4-FFF2-40B4-BE49-F238E27FC236}">
                  <a16:creationId xmlns:a16="http://schemas.microsoft.com/office/drawing/2014/main" id="{57E0CC33-69B4-DD4E-8BD3-1CC204524EAF}"/>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8" name="Freeform 860">
              <a:extLst>
                <a:ext uri="{FF2B5EF4-FFF2-40B4-BE49-F238E27FC236}">
                  <a16:creationId xmlns:a16="http://schemas.microsoft.com/office/drawing/2014/main" id="{48F2DA4C-4A1F-CE4E-85D8-B16320390AFC}"/>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9" name="Freeform 861">
              <a:extLst>
                <a:ext uri="{FF2B5EF4-FFF2-40B4-BE49-F238E27FC236}">
                  <a16:creationId xmlns:a16="http://schemas.microsoft.com/office/drawing/2014/main" id="{57F02636-3C07-9145-9B89-393F35A90D6C}"/>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0" name="Freeform 862">
              <a:extLst>
                <a:ext uri="{FF2B5EF4-FFF2-40B4-BE49-F238E27FC236}">
                  <a16:creationId xmlns:a16="http://schemas.microsoft.com/office/drawing/2014/main" id="{49FC16B7-23F8-7A42-810B-618B6EF3368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1" name="Freeform 863">
              <a:extLst>
                <a:ext uri="{FF2B5EF4-FFF2-40B4-BE49-F238E27FC236}">
                  <a16:creationId xmlns:a16="http://schemas.microsoft.com/office/drawing/2014/main" id="{AF59C0BA-11F9-454A-8F64-C255FCCD6D3C}"/>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2" name="Freeform 864">
              <a:extLst>
                <a:ext uri="{FF2B5EF4-FFF2-40B4-BE49-F238E27FC236}">
                  <a16:creationId xmlns:a16="http://schemas.microsoft.com/office/drawing/2014/main" id="{655D8514-8C4E-EE46-A765-32E57CD654D7}"/>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3" name="Freeform 865">
              <a:extLst>
                <a:ext uri="{FF2B5EF4-FFF2-40B4-BE49-F238E27FC236}">
                  <a16:creationId xmlns:a16="http://schemas.microsoft.com/office/drawing/2014/main" id="{D2CF55C6-B053-4643-BCC2-9B2B3271E5F3}"/>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4" name="Freeform 866">
              <a:extLst>
                <a:ext uri="{FF2B5EF4-FFF2-40B4-BE49-F238E27FC236}">
                  <a16:creationId xmlns:a16="http://schemas.microsoft.com/office/drawing/2014/main" id="{B1138565-0171-0444-A47C-C88C69F4C2ED}"/>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5" name="Freeform 867">
              <a:extLst>
                <a:ext uri="{FF2B5EF4-FFF2-40B4-BE49-F238E27FC236}">
                  <a16:creationId xmlns:a16="http://schemas.microsoft.com/office/drawing/2014/main" id="{E3D456D1-D92E-464C-8C35-580106C3925D}"/>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6" name="Freeform 868">
              <a:extLst>
                <a:ext uri="{FF2B5EF4-FFF2-40B4-BE49-F238E27FC236}">
                  <a16:creationId xmlns:a16="http://schemas.microsoft.com/office/drawing/2014/main" id="{CDB31F73-C47A-5A4F-B59F-0CDA6AD3834B}"/>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7" name="Freeform 869">
              <a:extLst>
                <a:ext uri="{FF2B5EF4-FFF2-40B4-BE49-F238E27FC236}">
                  <a16:creationId xmlns:a16="http://schemas.microsoft.com/office/drawing/2014/main" id="{E673D018-A773-4745-823E-BFE83145DFF6}"/>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8" name="Rectangle 870">
              <a:extLst>
                <a:ext uri="{FF2B5EF4-FFF2-40B4-BE49-F238E27FC236}">
                  <a16:creationId xmlns:a16="http://schemas.microsoft.com/office/drawing/2014/main" id="{61B8FF8E-E24A-7A41-8700-08DEC3266768}"/>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         Memory</a:t>
              </a:r>
              <a:endParaRPr lang="en-US" altLang="en-CN" sz="1800">
                <a:solidFill>
                  <a:srgbClr val="000000"/>
                </a:solidFill>
              </a:endParaRPr>
            </a:p>
          </p:txBody>
        </p:sp>
        <p:sp>
          <p:nvSpPr>
            <p:cNvPr id="32979" name="Freeform 871">
              <a:extLst>
                <a:ext uri="{FF2B5EF4-FFF2-40B4-BE49-F238E27FC236}">
                  <a16:creationId xmlns:a16="http://schemas.microsoft.com/office/drawing/2014/main" id="{BB44BFDB-3B3B-F047-930C-91D3283DCDBD}"/>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0" name="Freeform 872">
              <a:extLst>
                <a:ext uri="{FF2B5EF4-FFF2-40B4-BE49-F238E27FC236}">
                  <a16:creationId xmlns:a16="http://schemas.microsoft.com/office/drawing/2014/main" id="{7DAECE81-F9B6-4949-822C-A4423A6E3773}"/>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1" name="Freeform 873">
              <a:extLst>
                <a:ext uri="{FF2B5EF4-FFF2-40B4-BE49-F238E27FC236}">
                  <a16:creationId xmlns:a16="http://schemas.microsoft.com/office/drawing/2014/main" id="{C2D8C3C8-7AC2-FA41-BE00-1BAB41191CCE}"/>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2" name="Freeform 874">
              <a:extLst>
                <a:ext uri="{FF2B5EF4-FFF2-40B4-BE49-F238E27FC236}">
                  <a16:creationId xmlns:a16="http://schemas.microsoft.com/office/drawing/2014/main" id="{695A9190-ECB2-6841-AED3-BD91807C1B13}"/>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3" name="Freeform 875">
              <a:extLst>
                <a:ext uri="{FF2B5EF4-FFF2-40B4-BE49-F238E27FC236}">
                  <a16:creationId xmlns:a16="http://schemas.microsoft.com/office/drawing/2014/main" id="{FBC006A5-6E86-3240-85F9-7B9CCE113E47}"/>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4" name="Freeform 876">
              <a:extLst>
                <a:ext uri="{FF2B5EF4-FFF2-40B4-BE49-F238E27FC236}">
                  <a16:creationId xmlns:a16="http://schemas.microsoft.com/office/drawing/2014/main" id="{09A52A13-CDB1-644E-A6B3-2025E32CADB2}"/>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5" name="Freeform 877">
              <a:extLst>
                <a:ext uri="{FF2B5EF4-FFF2-40B4-BE49-F238E27FC236}">
                  <a16:creationId xmlns:a16="http://schemas.microsoft.com/office/drawing/2014/main" id="{9DC120C1-9B42-5A4E-80D3-9AC8DE4B502C}"/>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6" name="Freeform 878">
              <a:extLst>
                <a:ext uri="{FF2B5EF4-FFF2-40B4-BE49-F238E27FC236}">
                  <a16:creationId xmlns:a16="http://schemas.microsoft.com/office/drawing/2014/main" id="{49D63DF0-33C1-EF4A-9371-901D94215EB3}"/>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7" name="Freeform 879">
              <a:extLst>
                <a:ext uri="{FF2B5EF4-FFF2-40B4-BE49-F238E27FC236}">
                  <a16:creationId xmlns:a16="http://schemas.microsoft.com/office/drawing/2014/main" id="{B5916D6F-4BA1-D043-A19B-86EC9D3A455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8" name="Freeform 880">
              <a:extLst>
                <a:ext uri="{FF2B5EF4-FFF2-40B4-BE49-F238E27FC236}">
                  <a16:creationId xmlns:a16="http://schemas.microsoft.com/office/drawing/2014/main" id="{A93A6E60-8935-664B-92BE-99D394F3F74B}"/>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9" name="Freeform 881">
              <a:extLst>
                <a:ext uri="{FF2B5EF4-FFF2-40B4-BE49-F238E27FC236}">
                  <a16:creationId xmlns:a16="http://schemas.microsoft.com/office/drawing/2014/main" id="{6AB1282E-EF9B-7E4D-BF19-4C00D68D5672}"/>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0" name="Freeform 882">
              <a:extLst>
                <a:ext uri="{FF2B5EF4-FFF2-40B4-BE49-F238E27FC236}">
                  <a16:creationId xmlns:a16="http://schemas.microsoft.com/office/drawing/2014/main" id="{DA3CC1AA-D29C-4743-BAC4-33CF87AD3312}"/>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1" name="Freeform 883">
              <a:extLst>
                <a:ext uri="{FF2B5EF4-FFF2-40B4-BE49-F238E27FC236}">
                  <a16:creationId xmlns:a16="http://schemas.microsoft.com/office/drawing/2014/main" id="{5DB1152C-D5A0-9E49-B0AA-AF8B01C9B322}"/>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2" name="Freeform 884">
              <a:extLst>
                <a:ext uri="{FF2B5EF4-FFF2-40B4-BE49-F238E27FC236}">
                  <a16:creationId xmlns:a16="http://schemas.microsoft.com/office/drawing/2014/main" id="{B272D5B2-BCB7-4046-9A8E-11F2E151FDB1}"/>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3" name="Freeform 885">
              <a:extLst>
                <a:ext uri="{FF2B5EF4-FFF2-40B4-BE49-F238E27FC236}">
                  <a16:creationId xmlns:a16="http://schemas.microsoft.com/office/drawing/2014/main" id="{755B06E8-8BC7-F745-ACC9-017C3E6DA8B8}"/>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4" name="Freeform 886">
              <a:extLst>
                <a:ext uri="{FF2B5EF4-FFF2-40B4-BE49-F238E27FC236}">
                  <a16:creationId xmlns:a16="http://schemas.microsoft.com/office/drawing/2014/main" id="{014E9081-BCF0-3842-A585-BDFD5C30A60E}"/>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5" name="Freeform 887">
              <a:extLst>
                <a:ext uri="{FF2B5EF4-FFF2-40B4-BE49-F238E27FC236}">
                  <a16:creationId xmlns:a16="http://schemas.microsoft.com/office/drawing/2014/main" id="{CCAA5031-F347-E44A-80DF-34392BBBCB3E}"/>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6" name="Freeform 888">
              <a:extLst>
                <a:ext uri="{FF2B5EF4-FFF2-40B4-BE49-F238E27FC236}">
                  <a16:creationId xmlns:a16="http://schemas.microsoft.com/office/drawing/2014/main" id="{4BD580FE-3033-F343-90B6-FDC9B618EBC8}"/>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7" name="Freeform 889">
              <a:extLst>
                <a:ext uri="{FF2B5EF4-FFF2-40B4-BE49-F238E27FC236}">
                  <a16:creationId xmlns:a16="http://schemas.microsoft.com/office/drawing/2014/main" id="{87D723D7-65ED-A946-BF00-B699A95EE10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8" name="Freeform 890">
              <a:extLst>
                <a:ext uri="{FF2B5EF4-FFF2-40B4-BE49-F238E27FC236}">
                  <a16:creationId xmlns:a16="http://schemas.microsoft.com/office/drawing/2014/main" id="{ECFFFA18-01D2-DF45-9212-D70BBCFA44A2}"/>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9" name="Freeform 891">
              <a:extLst>
                <a:ext uri="{FF2B5EF4-FFF2-40B4-BE49-F238E27FC236}">
                  <a16:creationId xmlns:a16="http://schemas.microsoft.com/office/drawing/2014/main" id="{336072B3-7514-3E4F-A8BD-FD8C5DBAD07F}"/>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0" name="Freeform 892">
              <a:extLst>
                <a:ext uri="{FF2B5EF4-FFF2-40B4-BE49-F238E27FC236}">
                  <a16:creationId xmlns:a16="http://schemas.microsoft.com/office/drawing/2014/main" id="{6F5764A5-BCA9-AE49-ACBD-80F69AE0874B}"/>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1" name="Freeform 893">
              <a:extLst>
                <a:ext uri="{FF2B5EF4-FFF2-40B4-BE49-F238E27FC236}">
                  <a16:creationId xmlns:a16="http://schemas.microsoft.com/office/drawing/2014/main" id="{3F354E06-2435-0A44-BC15-1493631DB562}"/>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2" name="Freeform 894">
              <a:extLst>
                <a:ext uri="{FF2B5EF4-FFF2-40B4-BE49-F238E27FC236}">
                  <a16:creationId xmlns:a16="http://schemas.microsoft.com/office/drawing/2014/main" id="{04A0B585-8475-9B4D-B2EE-B83B14C30B65}"/>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3" name="Freeform 895">
              <a:extLst>
                <a:ext uri="{FF2B5EF4-FFF2-40B4-BE49-F238E27FC236}">
                  <a16:creationId xmlns:a16="http://schemas.microsoft.com/office/drawing/2014/main" id="{26AAC176-570D-BC4C-951F-44D605423EF7}"/>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4" name="Freeform 896">
              <a:extLst>
                <a:ext uri="{FF2B5EF4-FFF2-40B4-BE49-F238E27FC236}">
                  <a16:creationId xmlns:a16="http://schemas.microsoft.com/office/drawing/2014/main" id="{2AA4ACF0-15E0-9248-9BF2-E19F04935338}"/>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5" name="Freeform 897">
              <a:extLst>
                <a:ext uri="{FF2B5EF4-FFF2-40B4-BE49-F238E27FC236}">
                  <a16:creationId xmlns:a16="http://schemas.microsoft.com/office/drawing/2014/main" id="{DFECA18E-E25D-EB49-BA58-B64BB549679A}"/>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6" name="Freeform 898">
              <a:extLst>
                <a:ext uri="{FF2B5EF4-FFF2-40B4-BE49-F238E27FC236}">
                  <a16:creationId xmlns:a16="http://schemas.microsoft.com/office/drawing/2014/main" id="{40AECD29-C302-884E-A773-F0E6BA1D44B8}"/>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7" name="Freeform 899">
              <a:extLst>
                <a:ext uri="{FF2B5EF4-FFF2-40B4-BE49-F238E27FC236}">
                  <a16:creationId xmlns:a16="http://schemas.microsoft.com/office/drawing/2014/main" id="{46C9BB07-F498-E046-A134-5A85FABD13F5}"/>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8" name="Rectangle 900">
              <a:extLst>
                <a:ext uri="{FF2B5EF4-FFF2-40B4-BE49-F238E27FC236}">
                  <a16:creationId xmlns:a16="http://schemas.microsoft.com/office/drawing/2014/main" id="{F0ADF960-A1E1-9146-A15E-49E743205989}"/>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09" name="Freeform 901">
              <a:extLst>
                <a:ext uri="{FF2B5EF4-FFF2-40B4-BE49-F238E27FC236}">
                  <a16:creationId xmlns:a16="http://schemas.microsoft.com/office/drawing/2014/main" id="{565062EA-1A8D-E14D-8871-0E1FC3402773}"/>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0" name="Freeform 902">
              <a:extLst>
                <a:ext uri="{FF2B5EF4-FFF2-40B4-BE49-F238E27FC236}">
                  <a16:creationId xmlns:a16="http://schemas.microsoft.com/office/drawing/2014/main" id="{38EC3310-A570-FC45-88FF-61D023F71488}"/>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1" name="Freeform 903">
              <a:extLst>
                <a:ext uri="{FF2B5EF4-FFF2-40B4-BE49-F238E27FC236}">
                  <a16:creationId xmlns:a16="http://schemas.microsoft.com/office/drawing/2014/main" id="{B73F5CC1-CA2F-D246-BBFB-8DB592B1509E}"/>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2" name="Freeform 904">
              <a:extLst>
                <a:ext uri="{FF2B5EF4-FFF2-40B4-BE49-F238E27FC236}">
                  <a16:creationId xmlns:a16="http://schemas.microsoft.com/office/drawing/2014/main" id="{B61E1017-A8C8-4744-8107-8A39DD67B657}"/>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3" name="Freeform 905">
              <a:extLst>
                <a:ext uri="{FF2B5EF4-FFF2-40B4-BE49-F238E27FC236}">
                  <a16:creationId xmlns:a16="http://schemas.microsoft.com/office/drawing/2014/main" id="{28982DFD-0C26-6247-9D3F-55FACC1AE05B}"/>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4" name="Freeform 906">
              <a:extLst>
                <a:ext uri="{FF2B5EF4-FFF2-40B4-BE49-F238E27FC236}">
                  <a16:creationId xmlns:a16="http://schemas.microsoft.com/office/drawing/2014/main" id="{8F96CD9D-0055-194A-AD33-DD85EB8DC6DD}"/>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5" name="Freeform 907">
              <a:extLst>
                <a:ext uri="{FF2B5EF4-FFF2-40B4-BE49-F238E27FC236}">
                  <a16:creationId xmlns:a16="http://schemas.microsoft.com/office/drawing/2014/main" id="{664E6F18-81BF-664B-A5F9-48038186EBD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6" name="Freeform 908">
              <a:extLst>
                <a:ext uri="{FF2B5EF4-FFF2-40B4-BE49-F238E27FC236}">
                  <a16:creationId xmlns:a16="http://schemas.microsoft.com/office/drawing/2014/main" id="{69FEC460-E681-DB44-B158-DBB69A9CF938}"/>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7" name="Freeform 909">
              <a:extLst>
                <a:ext uri="{FF2B5EF4-FFF2-40B4-BE49-F238E27FC236}">
                  <a16:creationId xmlns:a16="http://schemas.microsoft.com/office/drawing/2014/main" id="{89686295-8DAF-E743-A521-BE545E4818B6}"/>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8" name="Freeform 910">
              <a:extLst>
                <a:ext uri="{FF2B5EF4-FFF2-40B4-BE49-F238E27FC236}">
                  <a16:creationId xmlns:a16="http://schemas.microsoft.com/office/drawing/2014/main" id="{A1859B92-24DD-DE45-8ECC-FDA3281D252D}"/>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9" name="Freeform 911">
              <a:extLst>
                <a:ext uri="{FF2B5EF4-FFF2-40B4-BE49-F238E27FC236}">
                  <a16:creationId xmlns:a16="http://schemas.microsoft.com/office/drawing/2014/main" id="{93E73C2A-6755-944D-A364-91A5F217BC1F}"/>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0" name="Freeform 912">
              <a:extLst>
                <a:ext uri="{FF2B5EF4-FFF2-40B4-BE49-F238E27FC236}">
                  <a16:creationId xmlns:a16="http://schemas.microsoft.com/office/drawing/2014/main" id="{E8518E7D-91C9-7842-95BF-2240E4DC1363}"/>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1" name="Freeform 913">
              <a:extLst>
                <a:ext uri="{FF2B5EF4-FFF2-40B4-BE49-F238E27FC236}">
                  <a16:creationId xmlns:a16="http://schemas.microsoft.com/office/drawing/2014/main" id="{2A365CF6-CE3C-984E-B30B-C2A42A753211}"/>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2" name="Freeform 914">
              <a:extLst>
                <a:ext uri="{FF2B5EF4-FFF2-40B4-BE49-F238E27FC236}">
                  <a16:creationId xmlns:a16="http://schemas.microsoft.com/office/drawing/2014/main" id="{F2894046-1E7D-3141-9EAD-DB91DED8112E}"/>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3" name="Freeform 915">
              <a:extLst>
                <a:ext uri="{FF2B5EF4-FFF2-40B4-BE49-F238E27FC236}">
                  <a16:creationId xmlns:a16="http://schemas.microsoft.com/office/drawing/2014/main" id="{D2EE7608-FC06-A548-8048-30331F5D38B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4" name="Freeform 916">
              <a:extLst>
                <a:ext uri="{FF2B5EF4-FFF2-40B4-BE49-F238E27FC236}">
                  <a16:creationId xmlns:a16="http://schemas.microsoft.com/office/drawing/2014/main" id="{4116FABE-BADA-6A4F-A57C-2BD584E29239}"/>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5" name="Freeform 917">
              <a:extLst>
                <a:ext uri="{FF2B5EF4-FFF2-40B4-BE49-F238E27FC236}">
                  <a16:creationId xmlns:a16="http://schemas.microsoft.com/office/drawing/2014/main" id="{4E0A0CB1-6235-8341-93A5-855E612C2D2A}"/>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6" name="Freeform 918">
              <a:extLst>
                <a:ext uri="{FF2B5EF4-FFF2-40B4-BE49-F238E27FC236}">
                  <a16:creationId xmlns:a16="http://schemas.microsoft.com/office/drawing/2014/main" id="{EADAC38A-91DE-3843-8797-32364CC29F74}"/>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7" name="Freeform 919">
              <a:extLst>
                <a:ext uri="{FF2B5EF4-FFF2-40B4-BE49-F238E27FC236}">
                  <a16:creationId xmlns:a16="http://schemas.microsoft.com/office/drawing/2014/main" id="{2CD9A3F5-0C4B-2643-9535-ED8117A2C180}"/>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8" name="Freeform 920">
              <a:extLst>
                <a:ext uri="{FF2B5EF4-FFF2-40B4-BE49-F238E27FC236}">
                  <a16:creationId xmlns:a16="http://schemas.microsoft.com/office/drawing/2014/main" id="{79FD7BBA-1491-E24A-B6F0-A5280FF3AC50}"/>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9" name="Freeform 921">
              <a:extLst>
                <a:ext uri="{FF2B5EF4-FFF2-40B4-BE49-F238E27FC236}">
                  <a16:creationId xmlns:a16="http://schemas.microsoft.com/office/drawing/2014/main" id="{ED8D3A83-833C-DC4C-B3C4-B81705073FBF}"/>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0" name="Freeform 922">
              <a:extLst>
                <a:ext uri="{FF2B5EF4-FFF2-40B4-BE49-F238E27FC236}">
                  <a16:creationId xmlns:a16="http://schemas.microsoft.com/office/drawing/2014/main" id="{13D29AA9-0F50-E448-B561-7065B4D695C8}"/>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1" name="Freeform 923">
              <a:extLst>
                <a:ext uri="{FF2B5EF4-FFF2-40B4-BE49-F238E27FC236}">
                  <a16:creationId xmlns:a16="http://schemas.microsoft.com/office/drawing/2014/main" id="{7C21ED3A-F7BC-E94E-9DD7-CB7923C8830C}"/>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2" name="Freeform 924">
              <a:extLst>
                <a:ext uri="{FF2B5EF4-FFF2-40B4-BE49-F238E27FC236}">
                  <a16:creationId xmlns:a16="http://schemas.microsoft.com/office/drawing/2014/main" id="{C6FFF1D8-FCE4-014F-A539-AC39EDC901CC}"/>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3" name="Freeform 925">
              <a:extLst>
                <a:ext uri="{FF2B5EF4-FFF2-40B4-BE49-F238E27FC236}">
                  <a16:creationId xmlns:a16="http://schemas.microsoft.com/office/drawing/2014/main" id="{C62C6C0C-72DE-D044-9520-A7BEDFCC27A4}"/>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4" name="Freeform 926">
              <a:extLst>
                <a:ext uri="{FF2B5EF4-FFF2-40B4-BE49-F238E27FC236}">
                  <a16:creationId xmlns:a16="http://schemas.microsoft.com/office/drawing/2014/main" id="{58DC5B43-69C7-3D43-A023-4B68DEBDE1A2}"/>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5" name="Freeform 927">
              <a:extLst>
                <a:ext uri="{FF2B5EF4-FFF2-40B4-BE49-F238E27FC236}">
                  <a16:creationId xmlns:a16="http://schemas.microsoft.com/office/drawing/2014/main" id="{AE28784C-0B98-324C-AAA4-8D86F7712E97}"/>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6" name="Freeform 928">
              <a:extLst>
                <a:ext uri="{FF2B5EF4-FFF2-40B4-BE49-F238E27FC236}">
                  <a16:creationId xmlns:a16="http://schemas.microsoft.com/office/drawing/2014/main" id="{CE858629-9226-F440-8E94-8854BA7FC178}"/>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7" name="Freeform 929">
              <a:extLst>
                <a:ext uri="{FF2B5EF4-FFF2-40B4-BE49-F238E27FC236}">
                  <a16:creationId xmlns:a16="http://schemas.microsoft.com/office/drawing/2014/main" id="{6EAFDA71-1E15-1E4D-AFFC-49021EC9B04C}"/>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8" name="Freeform 930">
              <a:extLst>
                <a:ext uri="{FF2B5EF4-FFF2-40B4-BE49-F238E27FC236}">
                  <a16:creationId xmlns:a16="http://schemas.microsoft.com/office/drawing/2014/main" id="{B735BACF-D2CF-A346-AF12-2F6957112971}"/>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9" name="Freeform 931">
              <a:extLst>
                <a:ext uri="{FF2B5EF4-FFF2-40B4-BE49-F238E27FC236}">
                  <a16:creationId xmlns:a16="http://schemas.microsoft.com/office/drawing/2014/main" id="{A199C585-FBAE-2E48-83D6-1982697D08DC}"/>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0" name="Freeform 932">
              <a:extLst>
                <a:ext uri="{FF2B5EF4-FFF2-40B4-BE49-F238E27FC236}">
                  <a16:creationId xmlns:a16="http://schemas.microsoft.com/office/drawing/2014/main" id="{BEFB940A-B9CD-0345-8AC4-5D364A648DAE}"/>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1" name="Freeform 933">
              <a:extLst>
                <a:ext uri="{FF2B5EF4-FFF2-40B4-BE49-F238E27FC236}">
                  <a16:creationId xmlns:a16="http://schemas.microsoft.com/office/drawing/2014/main" id="{CA4607CB-5F52-7040-96B1-5A250F439329}"/>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2" name="Freeform 934">
              <a:extLst>
                <a:ext uri="{FF2B5EF4-FFF2-40B4-BE49-F238E27FC236}">
                  <a16:creationId xmlns:a16="http://schemas.microsoft.com/office/drawing/2014/main" id="{13101029-86F6-DF45-8767-1343E8D53139}"/>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3" name="Freeform 935">
              <a:extLst>
                <a:ext uri="{FF2B5EF4-FFF2-40B4-BE49-F238E27FC236}">
                  <a16:creationId xmlns:a16="http://schemas.microsoft.com/office/drawing/2014/main" id="{319519A1-F856-8C40-AFB5-FBE3EE88C617}"/>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4" name="Freeform 936">
              <a:extLst>
                <a:ext uri="{FF2B5EF4-FFF2-40B4-BE49-F238E27FC236}">
                  <a16:creationId xmlns:a16="http://schemas.microsoft.com/office/drawing/2014/main" id="{DD93C2B3-E255-0E41-B816-8F0BB8D1C9A3}"/>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5" name="Freeform 937">
              <a:extLst>
                <a:ext uri="{FF2B5EF4-FFF2-40B4-BE49-F238E27FC236}">
                  <a16:creationId xmlns:a16="http://schemas.microsoft.com/office/drawing/2014/main" id="{BB71971D-1BE1-0F43-ACBB-4E113ADDA083}"/>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6" name="Freeform 938">
              <a:extLst>
                <a:ext uri="{FF2B5EF4-FFF2-40B4-BE49-F238E27FC236}">
                  <a16:creationId xmlns:a16="http://schemas.microsoft.com/office/drawing/2014/main" id="{10F89E3E-111A-4045-BFE9-D995EC59D42D}"/>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7" name="Freeform 939">
              <a:extLst>
                <a:ext uri="{FF2B5EF4-FFF2-40B4-BE49-F238E27FC236}">
                  <a16:creationId xmlns:a16="http://schemas.microsoft.com/office/drawing/2014/main" id="{3F3C6BD0-A6F2-2443-9CAA-49D60667E198}"/>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8" name="Freeform 940">
              <a:extLst>
                <a:ext uri="{FF2B5EF4-FFF2-40B4-BE49-F238E27FC236}">
                  <a16:creationId xmlns:a16="http://schemas.microsoft.com/office/drawing/2014/main" id="{F45E82A2-C811-FC45-B747-FFFD7EF5094C}"/>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9" name="Freeform 941">
              <a:extLst>
                <a:ext uri="{FF2B5EF4-FFF2-40B4-BE49-F238E27FC236}">
                  <a16:creationId xmlns:a16="http://schemas.microsoft.com/office/drawing/2014/main" id="{BFDD532C-D99B-664A-93A3-99639FB68493}"/>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0" name="Freeform 942">
              <a:extLst>
                <a:ext uri="{FF2B5EF4-FFF2-40B4-BE49-F238E27FC236}">
                  <a16:creationId xmlns:a16="http://schemas.microsoft.com/office/drawing/2014/main" id="{5CA4CF51-2F90-324D-9F36-C74C1363306A}"/>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1" name="Freeform 943">
              <a:extLst>
                <a:ext uri="{FF2B5EF4-FFF2-40B4-BE49-F238E27FC236}">
                  <a16:creationId xmlns:a16="http://schemas.microsoft.com/office/drawing/2014/main" id="{8C2F20AF-4778-074F-B9BA-59034D1CAF00}"/>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2" name="Freeform 944">
              <a:extLst>
                <a:ext uri="{FF2B5EF4-FFF2-40B4-BE49-F238E27FC236}">
                  <a16:creationId xmlns:a16="http://schemas.microsoft.com/office/drawing/2014/main" id="{27CE75BF-9210-3442-BE0B-9197D2F056F0}"/>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3" name="Freeform 945">
              <a:extLst>
                <a:ext uri="{FF2B5EF4-FFF2-40B4-BE49-F238E27FC236}">
                  <a16:creationId xmlns:a16="http://schemas.microsoft.com/office/drawing/2014/main" id="{0E65E2B2-3E76-AA42-99DF-20E9F029F622}"/>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4" name="Freeform 946">
              <a:extLst>
                <a:ext uri="{FF2B5EF4-FFF2-40B4-BE49-F238E27FC236}">
                  <a16:creationId xmlns:a16="http://schemas.microsoft.com/office/drawing/2014/main" id="{3A4E834A-3D22-3949-96A9-359243F07732}"/>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5" name="Freeform 947">
              <a:extLst>
                <a:ext uri="{FF2B5EF4-FFF2-40B4-BE49-F238E27FC236}">
                  <a16:creationId xmlns:a16="http://schemas.microsoft.com/office/drawing/2014/main" id="{9676F365-6068-5245-8A8A-D2BB5685A5B8}"/>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6" name="Freeform 948">
              <a:extLst>
                <a:ext uri="{FF2B5EF4-FFF2-40B4-BE49-F238E27FC236}">
                  <a16:creationId xmlns:a16="http://schemas.microsoft.com/office/drawing/2014/main" id="{64B4F2F2-714D-1B45-9ADA-C9EE3D43EDC6}"/>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7" name="Freeform 949">
              <a:extLst>
                <a:ext uri="{FF2B5EF4-FFF2-40B4-BE49-F238E27FC236}">
                  <a16:creationId xmlns:a16="http://schemas.microsoft.com/office/drawing/2014/main" id="{0E18FADC-FAAF-C54C-8CC1-3B5527029FFD}"/>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8" name="Freeform 950">
              <a:extLst>
                <a:ext uri="{FF2B5EF4-FFF2-40B4-BE49-F238E27FC236}">
                  <a16:creationId xmlns:a16="http://schemas.microsoft.com/office/drawing/2014/main" id="{16C1757F-2EB1-014B-97FF-0ECD6F560E4D}"/>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9" name="Freeform 951">
              <a:extLst>
                <a:ext uri="{FF2B5EF4-FFF2-40B4-BE49-F238E27FC236}">
                  <a16:creationId xmlns:a16="http://schemas.microsoft.com/office/drawing/2014/main" id="{24B466E1-A438-F74B-A56D-E0F98CC82FE7}"/>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0" name="Freeform 952">
              <a:extLst>
                <a:ext uri="{FF2B5EF4-FFF2-40B4-BE49-F238E27FC236}">
                  <a16:creationId xmlns:a16="http://schemas.microsoft.com/office/drawing/2014/main" id="{E5FED3D6-64FE-794B-A9C6-31D75A677F27}"/>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1" name="Freeform 953">
              <a:extLst>
                <a:ext uri="{FF2B5EF4-FFF2-40B4-BE49-F238E27FC236}">
                  <a16:creationId xmlns:a16="http://schemas.microsoft.com/office/drawing/2014/main" id="{DEB20A1A-C43C-4F49-B1E6-D9F95471FF6B}"/>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2" name="Freeform 954">
              <a:extLst>
                <a:ext uri="{FF2B5EF4-FFF2-40B4-BE49-F238E27FC236}">
                  <a16:creationId xmlns:a16="http://schemas.microsoft.com/office/drawing/2014/main" id="{22C21EEC-4018-074B-B9DA-5FE9A128B175}"/>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3" name="Freeform 955">
              <a:extLst>
                <a:ext uri="{FF2B5EF4-FFF2-40B4-BE49-F238E27FC236}">
                  <a16:creationId xmlns:a16="http://schemas.microsoft.com/office/drawing/2014/main" id="{4AAA08CF-2A65-7C42-BD25-52380FB77068}"/>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4" name="Freeform 956">
              <a:extLst>
                <a:ext uri="{FF2B5EF4-FFF2-40B4-BE49-F238E27FC236}">
                  <a16:creationId xmlns:a16="http://schemas.microsoft.com/office/drawing/2014/main" id="{96D31326-D710-3743-BFDF-2B97A1DE3984}"/>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5" name="Freeform 957">
              <a:extLst>
                <a:ext uri="{FF2B5EF4-FFF2-40B4-BE49-F238E27FC236}">
                  <a16:creationId xmlns:a16="http://schemas.microsoft.com/office/drawing/2014/main" id="{3CF9EA4B-73FB-2E4F-8BBF-2C0630749458}"/>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6" name="Freeform 958">
              <a:extLst>
                <a:ext uri="{FF2B5EF4-FFF2-40B4-BE49-F238E27FC236}">
                  <a16:creationId xmlns:a16="http://schemas.microsoft.com/office/drawing/2014/main" id="{A10501F8-BDD7-2D43-81B0-6BCCC2E4A7F4}"/>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7" name="Freeform 959">
              <a:extLst>
                <a:ext uri="{FF2B5EF4-FFF2-40B4-BE49-F238E27FC236}">
                  <a16:creationId xmlns:a16="http://schemas.microsoft.com/office/drawing/2014/main" id="{C4E8A5B6-A950-E44E-9174-D9D493C6C2CE}"/>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8" name="Freeform 960">
              <a:extLst>
                <a:ext uri="{FF2B5EF4-FFF2-40B4-BE49-F238E27FC236}">
                  <a16:creationId xmlns:a16="http://schemas.microsoft.com/office/drawing/2014/main" id="{9A1A01A1-BF72-BF4C-AAE1-AC2E1924CD1F}"/>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9" name="Freeform 961">
              <a:extLst>
                <a:ext uri="{FF2B5EF4-FFF2-40B4-BE49-F238E27FC236}">
                  <a16:creationId xmlns:a16="http://schemas.microsoft.com/office/drawing/2014/main" id="{7D69CF35-409B-1342-A45C-FE8BEC18A18F}"/>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0" name="Freeform 962">
              <a:extLst>
                <a:ext uri="{FF2B5EF4-FFF2-40B4-BE49-F238E27FC236}">
                  <a16:creationId xmlns:a16="http://schemas.microsoft.com/office/drawing/2014/main" id="{994795B7-FC29-B64A-A9D3-8B09054F50E5}"/>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1" name="Freeform 963">
              <a:extLst>
                <a:ext uri="{FF2B5EF4-FFF2-40B4-BE49-F238E27FC236}">
                  <a16:creationId xmlns:a16="http://schemas.microsoft.com/office/drawing/2014/main" id="{687E67FC-00D7-8843-9AFC-78ABACEE87CD}"/>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2" name="Freeform 964">
              <a:extLst>
                <a:ext uri="{FF2B5EF4-FFF2-40B4-BE49-F238E27FC236}">
                  <a16:creationId xmlns:a16="http://schemas.microsoft.com/office/drawing/2014/main" id="{176589F6-2D2B-054F-9DD8-D8ECEE5088EE}"/>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3" name="Freeform 965">
              <a:extLst>
                <a:ext uri="{FF2B5EF4-FFF2-40B4-BE49-F238E27FC236}">
                  <a16:creationId xmlns:a16="http://schemas.microsoft.com/office/drawing/2014/main" id="{D2864A28-574E-594F-95BD-6DEB9F659EE1}"/>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4" name="Rectangle 966">
              <a:extLst>
                <a:ext uri="{FF2B5EF4-FFF2-40B4-BE49-F238E27FC236}">
                  <a16:creationId xmlns:a16="http://schemas.microsoft.com/office/drawing/2014/main" id="{07D6291B-19B7-704C-8A17-E79B493E7E19}"/>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a:t>
              </a:r>
              <a:endParaRPr lang="en-US" altLang="en-CN" sz="1800">
                <a:solidFill>
                  <a:srgbClr val="000000"/>
                </a:solidFill>
              </a:endParaRPr>
            </a:p>
          </p:txBody>
        </p:sp>
        <p:sp>
          <p:nvSpPr>
            <p:cNvPr id="33075" name="Freeform 967">
              <a:extLst>
                <a:ext uri="{FF2B5EF4-FFF2-40B4-BE49-F238E27FC236}">
                  <a16:creationId xmlns:a16="http://schemas.microsoft.com/office/drawing/2014/main" id="{55BFB04C-208B-804D-8453-D62D7EC6CEB8}"/>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6" name="Freeform 968">
              <a:extLst>
                <a:ext uri="{FF2B5EF4-FFF2-40B4-BE49-F238E27FC236}">
                  <a16:creationId xmlns:a16="http://schemas.microsoft.com/office/drawing/2014/main" id="{0AA6F890-A7E4-FC41-8FBF-4FC9D33A590D}"/>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7" name="Rectangle 969">
              <a:extLst>
                <a:ext uri="{FF2B5EF4-FFF2-40B4-BE49-F238E27FC236}">
                  <a16:creationId xmlns:a16="http://schemas.microsoft.com/office/drawing/2014/main" id="{53762DE4-439A-DC4E-9EE4-CDD0F34F1C14}"/>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78" name="Rectangle 970">
              <a:extLst>
                <a:ext uri="{FF2B5EF4-FFF2-40B4-BE49-F238E27FC236}">
                  <a16:creationId xmlns:a16="http://schemas.microsoft.com/office/drawing/2014/main" id="{996917C9-E9A8-B247-A69D-FF3620CCB6A5}"/>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a:t>
              </a:r>
              <a:endParaRPr lang="en-US" altLang="en-CN" sz="1800">
                <a:solidFill>
                  <a:srgbClr val="000000"/>
                </a:solidFill>
              </a:endParaRPr>
            </a:p>
          </p:txBody>
        </p:sp>
      </p:grpSp>
    </p:spTree>
    <p:extLst>
      <p:ext uri="{BB962C8B-B14F-4D97-AF65-F5344CB8AC3E}">
        <p14:creationId xmlns:p14="http://schemas.microsoft.com/office/powerpoint/2010/main" val="2338899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17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17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17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17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6"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0007523-49AE-A341-94FC-6FC634210E56}"/>
              </a:ext>
            </a:extLst>
          </p:cNvPr>
          <p:cNvSpPr>
            <a:spLocks noGrp="1" noChangeArrowheads="1"/>
          </p:cNvSpPr>
          <p:nvPr>
            <p:ph type="title"/>
          </p:nvPr>
        </p:nvSpPr>
        <p:spPr/>
        <p:txBody>
          <a:bodyPr/>
          <a:lstStyle/>
          <a:p>
            <a:pPr algn="ctr">
              <a:defRPr/>
            </a:pPr>
            <a:r>
              <a:rPr lang="en-US" dirty="0">
                <a:cs typeface="+mj-cs"/>
              </a:rPr>
              <a:t>Revisiting Hack low-level programming: </a:t>
            </a:r>
            <a:r>
              <a:rPr lang="en-US" sz="1500" dirty="0">
                <a:cs typeface="+mj-cs"/>
              </a:rPr>
              <a:t>an example</a:t>
            </a:r>
          </a:p>
        </p:txBody>
      </p:sp>
      <p:sp>
        <p:nvSpPr>
          <p:cNvPr id="7176" name="Text Box 9">
            <a:extLst>
              <a:ext uri="{FF2B5EF4-FFF2-40B4-BE49-F238E27FC236}">
                <a16:creationId xmlns:a16="http://schemas.microsoft.com/office/drawing/2014/main" id="{77D116A1-CA38-7E4D-AE3D-A841FD356FA1}"/>
              </a:ext>
            </a:extLst>
          </p:cNvPr>
          <p:cNvSpPr txBox="1">
            <a:spLocks noChangeArrowheads="1"/>
          </p:cNvSpPr>
          <p:nvPr/>
        </p:nvSpPr>
        <p:spPr bwMode="auto">
          <a:xfrm>
            <a:off x="1771650" y="1484708"/>
            <a:ext cx="2343150" cy="331589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M=1   //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    // if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&gt;RAM[0] </a:t>
            </a:r>
            <a:r>
              <a:rPr lang="en-US" sz="700" dirty="0" err="1">
                <a:solidFill>
                  <a:srgbClr val="000000"/>
                </a:solidFill>
                <a:latin typeface="Consolas" charset="0"/>
                <a:ea typeface="Arial Unicode MS" charset="0"/>
                <a:cs typeface="Consolas" charset="0"/>
              </a:rPr>
              <a:t>goto</a:t>
            </a:r>
            <a:r>
              <a:rPr lang="en-US" sz="7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    // sum += </a:t>
            </a:r>
            <a:r>
              <a:rPr lang="en-US" sz="700" dirty="0" err="1">
                <a:solidFill>
                  <a:srgbClr val="000000"/>
                </a:solidFill>
                <a:latin typeface="Consolas" charset="0"/>
                <a:ea typeface="Arial Unicode MS" charset="0"/>
                <a:cs typeface="Consolas" charset="0"/>
              </a:rPr>
              <a:t>i</a:t>
            </a:r>
            <a:endParaRPr lang="en-US" sz="7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    // </a:t>
            </a:r>
            <a:r>
              <a:rPr lang="en-US" sz="700" dirty="0" err="1">
                <a:solidFill>
                  <a:srgbClr val="000000"/>
                </a:solidFill>
                <a:latin typeface="Consolas" charset="0"/>
                <a:ea typeface="Arial Unicode MS" charset="0"/>
                <a:cs typeface="Consolas" charset="0"/>
              </a:rPr>
              <a:t>i</a:t>
            </a:r>
            <a:r>
              <a:rPr lang="en-US" sz="7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@LOOP // </a:t>
            </a:r>
            <a:r>
              <a:rPr lang="en-US" sz="700" dirty="0" err="1">
                <a:solidFill>
                  <a:srgbClr val="000000"/>
                </a:solidFill>
                <a:latin typeface="Consolas" charset="0"/>
                <a:ea typeface="Arial Unicode MS" charset="0"/>
                <a:cs typeface="Consolas" charset="0"/>
              </a:rPr>
              <a:t>goto</a:t>
            </a:r>
            <a:r>
              <a:rPr lang="en-US" sz="7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700" dirty="0">
                <a:solidFill>
                  <a:srgbClr val="000000"/>
                </a:solidFill>
                <a:latin typeface="Consolas" charset="0"/>
                <a:ea typeface="Arial Unicode MS" charset="0"/>
                <a:cs typeface="Consolas" charset="0"/>
              </a:rPr>
              <a:t>    0;JMP</a:t>
            </a:r>
          </a:p>
        </p:txBody>
      </p:sp>
      <p:sp>
        <p:nvSpPr>
          <p:cNvPr id="7177" name="Rectangle 10">
            <a:extLst>
              <a:ext uri="{FF2B5EF4-FFF2-40B4-BE49-F238E27FC236}">
                <a16:creationId xmlns:a16="http://schemas.microsoft.com/office/drawing/2014/main" id="{464DB749-4DFB-324E-A28C-F22C9E015ABF}"/>
              </a:ext>
            </a:extLst>
          </p:cNvPr>
          <p:cNvSpPr>
            <a:spLocks noChangeArrowheads="1"/>
          </p:cNvSpPr>
          <p:nvPr/>
        </p:nvSpPr>
        <p:spPr bwMode="auto">
          <a:xfrm>
            <a:off x="1771650" y="1114691"/>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Assembly program </a:t>
            </a:r>
            <a:r>
              <a:rPr lang="en-US" altLang="en-CN" sz="90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sum.asm</a:t>
            </a:r>
            <a:r>
              <a:rPr lang="en-US" altLang="en-CN" sz="900">
                <a:solidFill>
                  <a:srgbClr val="000000"/>
                </a:solidFill>
                <a:latin typeface="Comic Sans MS" panose="030F0902030302020204" pitchFamily="66" charset="0"/>
              </a:rPr>
              <a:t>)</a:t>
            </a:r>
            <a:endParaRPr lang="en-US" altLang="en-CN" sz="750">
              <a:solidFill>
                <a:srgbClr val="000000"/>
              </a:solidFill>
              <a:latin typeface="Comic Sans MS" panose="030F0902030302020204" pitchFamily="66" charset="0"/>
            </a:endParaRPr>
          </a:p>
        </p:txBody>
      </p:sp>
      <p:grpSp>
        <p:nvGrpSpPr>
          <p:cNvPr id="7198" name="Group 30">
            <a:extLst>
              <a:ext uri="{FF2B5EF4-FFF2-40B4-BE49-F238E27FC236}">
                <a16:creationId xmlns:a16="http://schemas.microsoft.com/office/drawing/2014/main" id="{DF224229-7F92-A244-A7B6-C15C9A14424F}"/>
              </a:ext>
            </a:extLst>
          </p:cNvPr>
          <p:cNvGrpSpPr>
            <a:grpSpLocks/>
          </p:cNvGrpSpPr>
          <p:nvPr/>
        </p:nvGrpSpPr>
        <p:grpSpPr bwMode="auto">
          <a:xfrm>
            <a:off x="4342674" y="1211924"/>
            <a:ext cx="2160518" cy="2864776"/>
            <a:chOff x="2736" y="246"/>
            <a:chExt cx="2256" cy="3355"/>
          </a:xfrm>
        </p:grpSpPr>
        <p:pic>
          <p:nvPicPr>
            <p:cNvPr id="7178" name="Picture 10">
              <a:extLst>
                <a:ext uri="{FF2B5EF4-FFF2-40B4-BE49-F238E27FC236}">
                  <a16:creationId xmlns:a16="http://schemas.microsoft.com/office/drawing/2014/main" id="{8AFD3269-C5FA-A440-88E7-8255002A323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832" y="816"/>
              <a:ext cx="2160" cy="278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CCCC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832" name="Rectangle 10">
              <a:extLst>
                <a:ext uri="{FF2B5EF4-FFF2-40B4-BE49-F238E27FC236}">
                  <a16:creationId xmlns:a16="http://schemas.microsoft.com/office/drawing/2014/main" id="{0D37DC36-4982-6E4A-94C1-F5893BDE1305}"/>
                </a:ext>
              </a:extLst>
            </p:cNvPr>
            <p:cNvSpPr>
              <a:spLocks noChangeArrowheads="1"/>
            </p:cNvSpPr>
            <p:nvPr/>
          </p:nvSpPr>
          <p:spPr bwMode="auto">
            <a:xfrm>
              <a:off x="2736" y="246"/>
              <a:ext cx="220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000" dirty="0">
                  <a:solidFill>
                    <a:srgbClr val="000000"/>
                  </a:solidFill>
                  <a:latin typeface="Comic Sans MS" panose="030F0902030302020204" pitchFamily="66" charset="0"/>
                </a:rPr>
                <a:t>CPU emulator screen shot</a:t>
              </a:r>
              <a:br>
                <a:rPr lang="en-US" altLang="en-CN" sz="1000" dirty="0">
                  <a:solidFill>
                    <a:srgbClr val="000000"/>
                  </a:solidFill>
                  <a:latin typeface="Comic Sans MS" panose="030F0902030302020204" pitchFamily="66" charset="0"/>
                </a:rPr>
              </a:br>
              <a:r>
                <a:rPr lang="en-US" altLang="en-CN" sz="1000" dirty="0">
                  <a:solidFill>
                    <a:srgbClr val="000000"/>
                  </a:solidFill>
                  <a:latin typeface="Comic Sans MS" panose="030F0902030302020204" pitchFamily="66" charset="0"/>
                </a:rPr>
                <a:t>after running this program</a:t>
              </a:r>
              <a:endParaRPr lang="en-US" altLang="en-CN" sz="800" dirty="0">
                <a:solidFill>
                  <a:srgbClr val="000000"/>
                </a:solidFill>
                <a:latin typeface="Comic Sans MS" panose="030F0902030302020204" pitchFamily="66" charset="0"/>
              </a:endParaRPr>
            </a:p>
          </p:txBody>
        </p:sp>
      </p:grpSp>
      <p:sp>
        <p:nvSpPr>
          <p:cNvPr id="7180" name="Rectangle 10">
            <a:extLst>
              <a:ext uri="{FF2B5EF4-FFF2-40B4-BE49-F238E27FC236}">
                <a16:creationId xmlns:a16="http://schemas.microsoft.com/office/drawing/2014/main" id="{2008498D-B042-A046-B16B-7633E00A727A}"/>
              </a:ext>
            </a:extLst>
          </p:cNvPr>
          <p:cNvSpPr>
            <a:spLocks noChangeArrowheads="1"/>
          </p:cNvSpPr>
          <p:nvPr/>
        </p:nvSpPr>
        <p:spPr bwMode="auto">
          <a:xfrm>
            <a:off x="4286250" y="4343400"/>
            <a:ext cx="3543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050">
                <a:solidFill>
                  <a:srgbClr val="000000"/>
                </a:solidFill>
                <a:latin typeface="Comic Sans MS" panose="030F0902030302020204" pitchFamily="66" charset="0"/>
              </a:rPr>
              <a:t>The CPU emulator allows loading and executing symbolic Hack code. It resolves all the symbolic symbols to memory locations, and executes the code. </a:t>
            </a:r>
            <a:endParaRPr lang="en-US" altLang="en-CN" sz="1050">
              <a:solidFill>
                <a:srgbClr val="000000"/>
              </a:solidFill>
              <a:latin typeface="Consolas" panose="020B0609020204030204" pitchFamily="49" charset="0"/>
            </a:endParaRPr>
          </a:p>
        </p:txBody>
      </p:sp>
      <p:grpSp>
        <p:nvGrpSpPr>
          <p:cNvPr id="7197" name="Group 29">
            <a:extLst>
              <a:ext uri="{FF2B5EF4-FFF2-40B4-BE49-F238E27FC236}">
                <a16:creationId xmlns:a16="http://schemas.microsoft.com/office/drawing/2014/main" id="{CC27F26C-A511-3F4E-BF29-4868B53300D9}"/>
              </a:ext>
            </a:extLst>
          </p:cNvPr>
          <p:cNvGrpSpPr>
            <a:grpSpLocks/>
          </p:cNvGrpSpPr>
          <p:nvPr/>
        </p:nvGrpSpPr>
        <p:grpSpPr bwMode="auto">
          <a:xfrm>
            <a:off x="6331273" y="2440435"/>
            <a:ext cx="983456" cy="398859"/>
            <a:chOff x="4848" y="1680"/>
            <a:chExt cx="826" cy="335"/>
          </a:xfrm>
        </p:grpSpPr>
        <p:cxnSp>
          <p:nvCxnSpPr>
            <p:cNvPr id="7189" name="AutoShape 21">
              <a:extLst>
                <a:ext uri="{FF2B5EF4-FFF2-40B4-BE49-F238E27FC236}">
                  <a16:creationId xmlns:a16="http://schemas.microsoft.com/office/drawing/2014/main" id="{0B49E006-66FB-9440-A327-E286F50B0B1E}"/>
                </a:ext>
              </a:extLst>
            </p:cNvPr>
            <p:cNvCxnSpPr>
              <a:cxnSpLocks noChangeShapeType="1"/>
            </p:cNvCxnSpPr>
            <p:nvPr/>
          </p:nvCxnSpPr>
          <p:spPr bwMode="auto">
            <a:xfrm flipH="1" flipV="1">
              <a:off x="4944" y="1728"/>
              <a:ext cx="288" cy="192"/>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190" name="Rectangle 22">
              <a:extLst>
                <a:ext uri="{FF2B5EF4-FFF2-40B4-BE49-F238E27FC236}">
                  <a16:creationId xmlns:a16="http://schemas.microsoft.com/office/drawing/2014/main" id="{985DDEE0-7541-9F42-86D5-BA1DD1150D88}"/>
                </a:ext>
              </a:extLst>
            </p:cNvPr>
            <p:cNvSpPr>
              <a:spLocks noChangeArrowheads="1"/>
            </p:cNvSpPr>
            <p:nvPr/>
          </p:nvSpPr>
          <p:spPr bwMode="auto">
            <a:xfrm>
              <a:off x="4848" y="1680"/>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88" name="AutoShape 20">
              <a:extLst>
                <a:ext uri="{FF2B5EF4-FFF2-40B4-BE49-F238E27FC236}">
                  <a16:creationId xmlns:a16="http://schemas.microsoft.com/office/drawing/2014/main" id="{1B82C476-214C-EA4F-967A-597EDB4E783E}"/>
                </a:ext>
              </a:extLst>
            </p:cNvPr>
            <p:cNvSpPr>
              <a:spLocks noChangeArrowheads="1"/>
            </p:cNvSpPr>
            <p:nvPr/>
          </p:nvSpPr>
          <p:spPr bwMode="auto">
            <a:xfrm>
              <a:off x="5136" y="1728"/>
              <a:ext cx="538" cy="287"/>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500" rIns="13500"/>
            <a:lstStyle/>
            <a:p>
              <a:pPr algn="ctr" eaLnBrk="0" fontAlgn="base" hangingPunct="0">
                <a:lnSpc>
                  <a:spcPct val="80000"/>
                </a:lnSpc>
                <a:spcBef>
                  <a:spcPct val="100000"/>
                </a:spcBef>
                <a:spcAft>
                  <a:spcPct val="0"/>
                </a:spcAft>
                <a:buClr>
                  <a:srgbClr val="006600"/>
                </a:buClr>
                <a:buSzPct val="100000"/>
                <a:defRPr/>
              </a:pPr>
              <a:r>
                <a:rPr lang="en-US" sz="800" dirty="0">
                  <a:latin typeface="Comic Sans MS" charset="0"/>
                  <a:ea typeface="ＭＳ Ｐゴシック" charset="0"/>
                </a:rPr>
                <a:t>program  generated output</a:t>
              </a:r>
            </a:p>
          </p:txBody>
        </p:sp>
      </p:grpSp>
      <p:grpSp>
        <p:nvGrpSpPr>
          <p:cNvPr id="7196" name="Group 28">
            <a:extLst>
              <a:ext uri="{FF2B5EF4-FFF2-40B4-BE49-F238E27FC236}">
                <a16:creationId xmlns:a16="http://schemas.microsoft.com/office/drawing/2014/main" id="{86E222F8-10A2-B14D-8CC4-C0DC3CCD3044}"/>
              </a:ext>
            </a:extLst>
          </p:cNvPr>
          <p:cNvGrpSpPr>
            <a:grpSpLocks/>
          </p:cNvGrpSpPr>
          <p:nvPr/>
        </p:nvGrpSpPr>
        <p:grpSpPr bwMode="auto">
          <a:xfrm>
            <a:off x="6331275" y="1926087"/>
            <a:ext cx="983456" cy="457200"/>
            <a:chOff x="4838" y="1248"/>
            <a:chExt cx="826" cy="384"/>
          </a:xfrm>
        </p:grpSpPr>
        <p:sp>
          <p:nvSpPr>
            <p:cNvPr id="7192" name="AutoShape 24">
              <a:extLst>
                <a:ext uri="{FF2B5EF4-FFF2-40B4-BE49-F238E27FC236}">
                  <a16:creationId xmlns:a16="http://schemas.microsoft.com/office/drawing/2014/main" id="{DE006B17-212A-F34F-9CF0-9E434A163367}"/>
                </a:ext>
              </a:extLst>
            </p:cNvPr>
            <p:cNvSpPr>
              <a:spLocks noChangeArrowheads="1"/>
            </p:cNvSpPr>
            <p:nvPr/>
          </p:nvSpPr>
          <p:spPr bwMode="auto">
            <a:xfrm>
              <a:off x="5136" y="1248"/>
              <a:ext cx="528"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fontAlgn="base" hangingPunct="0">
                <a:lnSpc>
                  <a:spcPct val="80000"/>
                </a:lnSpc>
                <a:spcBef>
                  <a:spcPct val="100000"/>
                </a:spcBef>
                <a:spcAft>
                  <a:spcPct val="0"/>
                </a:spcAft>
                <a:buClr>
                  <a:srgbClr val="006600"/>
                </a:buClr>
                <a:buSzPct val="100000"/>
                <a:defRPr/>
              </a:pPr>
              <a:r>
                <a:rPr lang="en-US" sz="800" dirty="0">
                  <a:latin typeface="Comic Sans MS" charset="0"/>
                  <a:ea typeface="ＭＳ Ｐゴシック" charset="0"/>
                </a:rPr>
                <a:t>user supplied input</a:t>
              </a:r>
            </a:p>
          </p:txBody>
        </p:sp>
        <p:cxnSp>
          <p:nvCxnSpPr>
            <p:cNvPr id="7193" name="AutoShape 25">
              <a:extLst>
                <a:ext uri="{FF2B5EF4-FFF2-40B4-BE49-F238E27FC236}">
                  <a16:creationId xmlns:a16="http://schemas.microsoft.com/office/drawing/2014/main" id="{9643CA93-1548-1341-BF99-A12297EC3790}"/>
                </a:ext>
              </a:extLst>
            </p:cNvPr>
            <p:cNvCxnSpPr>
              <a:cxnSpLocks noChangeShapeType="1"/>
              <a:stCxn id="7192" idx="1"/>
            </p:cNvCxnSpPr>
            <p:nvPr/>
          </p:nvCxnSpPr>
          <p:spPr bwMode="auto">
            <a:xfrm flipH="1">
              <a:off x="4944" y="1440"/>
              <a:ext cx="192" cy="192"/>
            </a:xfrm>
            <a:prstGeom prst="straightConnector1">
              <a:avLst/>
            </a:prstGeom>
            <a:noFill/>
            <a:ln w="19050">
              <a:solidFill>
                <a:srgbClr val="BD5201"/>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194" name="Rectangle 26">
              <a:extLst>
                <a:ext uri="{FF2B5EF4-FFF2-40B4-BE49-F238E27FC236}">
                  <a16:creationId xmlns:a16="http://schemas.microsoft.com/office/drawing/2014/main" id="{7511467E-04F7-E84B-A89A-F8755E70FB86}"/>
                </a:ext>
              </a:extLst>
            </p:cNvPr>
            <p:cNvSpPr>
              <a:spLocks noChangeArrowheads="1"/>
            </p:cNvSpPr>
            <p:nvPr/>
          </p:nvSpPr>
          <p:spPr bwMode="auto">
            <a:xfrm>
              <a:off x="4838" y="1488"/>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95" name="Rectangle 27">
              <a:extLst>
                <a:ext uri="{FF2B5EF4-FFF2-40B4-BE49-F238E27FC236}">
                  <a16:creationId xmlns:a16="http://schemas.microsoft.com/office/drawing/2014/main" id="{BE74A0A5-2451-6540-94EE-8B72C02C9419}"/>
                </a:ext>
              </a:extLst>
            </p:cNvPr>
            <p:cNvSpPr>
              <a:spLocks noChangeArrowheads="1"/>
            </p:cNvSpPr>
            <p:nvPr/>
          </p:nvSpPr>
          <p:spPr bwMode="auto">
            <a:xfrm>
              <a:off x="5424" y="1344"/>
              <a:ext cx="202" cy="1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grpSp>
    </p:spTree>
    <p:extLst>
      <p:ext uri="{BB962C8B-B14F-4D97-AF65-F5344CB8AC3E}">
        <p14:creationId xmlns:p14="http://schemas.microsoft.com/office/powerpoint/2010/main" val="1847866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19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19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17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6">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7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7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6">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7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7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76">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176">
                                            <p:txEl>
                                              <p:pRg st="13" end="1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76">
                                            <p:txEl>
                                              <p:pRg st="14" end="1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76">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76">
                                            <p:txEl>
                                              <p:pRg st="16" end="1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76">
                                            <p:txEl>
                                              <p:pRg st="17" end="1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76">
                                            <p:txEl>
                                              <p:pRg st="18" end="1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76">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76">
                                            <p:txEl>
                                              <p:pRg st="20" end="2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176">
                                            <p:txEl>
                                              <p:pRg st="21" end="2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76">
                                            <p:txEl>
                                              <p:pRg st="22" end="2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176">
                                            <p:txEl>
                                              <p:pRg st="23" end="2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76">
                                            <p:txEl>
                                              <p:pRg st="24" end="2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76">
                                            <p:txEl>
                                              <p:pRg st="25" end="25"/>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7176">
                                            <p:txEl>
                                              <p:pRg st="26" end="2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76">
                                            <p:txEl>
                                              <p:pRg st="27" end="27"/>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76">
                                            <p:txEl>
                                              <p:pRg st="28" end="28"/>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718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754056A-B9AE-5244-A419-775EF0150974}"/>
              </a:ext>
            </a:extLst>
          </p:cNvPr>
          <p:cNvSpPr>
            <a:spLocks noGrp="1" noChangeArrowheads="1"/>
          </p:cNvSpPr>
          <p:nvPr>
            <p:ph type="title" idx="4294967295"/>
          </p:nvPr>
        </p:nvSpPr>
        <p:spPr/>
        <p:txBody>
          <a:bodyPr/>
          <a:lstStyle/>
          <a:p>
            <a:pPr algn="ctr"/>
            <a:r>
              <a:rPr lang="en-US" altLang="en-CN" dirty="0">
                <a:latin typeface="Arial" panose="020B0604020202020204" pitchFamily="34" charset="0"/>
                <a:ea typeface="ＭＳ Ｐゴシック" panose="020B0600070205080204" pitchFamily="34" charset="-128"/>
              </a:rPr>
              <a:t>The assembler</a:t>
            </a:r>
            <a:r>
              <a:rPr lang="en-US" altLang="en-US" dirty="0">
                <a:latin typeface="Arial" panose="020B0604020202020204" pitchFamily="34" charset="0"/>
                <a:ea typeface="ＭＳ Ｐゴシック" panose="020B0600070205080204" pitchFamily="34" charset="-128"/>
              </a:rPr>
              <a:t>’</a:t>
            </a:r>
            <a:r>
              <a:rPr lang="en-US" altLang="en-CN" dirty="0">
                <a:latin typeface="Arial" panose="020B0604020202020204" pitchFamily="34" charset="0"/>
                <a:ea typeface="ＭＳ Ｐゴシック" panose="020B0600070205080204" pitchFamily="34" charset="-128"/>
              </a:rPr>
              <a:t>s view of an assembly program</a:t>
            </a:r>
          </a:p>
        </p:txBody>
      </p:sp>
      <p:sp>
        <p:nvSpPr>
          <p:cNvPr id="69635" name="Text Box 9">
            <a:extLst>
              <a:ext uri="{FF2B5EF4-FFF2-40B4-BE49-F238E27FC236}">
                <a16:creationId xmlns:a16="http://schemas.microsoft.com/office/drawing/2014/main" id="{CB0DB70C-1138-294E-9BDA-2E04406C05FB}"/>
              </a:ext>
            </a:extLst>
          </p:cNvPr>
          <p:cNvSpPr txBox="1">
            <a:spLocks noChangeArrowheads="1"/>
          </p:cNvSpPr>
          <p:nvPr/>
        </p:nvSpPr>
        <p:spPr bwMode="auto">
          <a:xfrm>
            <a:off x="1703754" y="1234830"/>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36867" name="Rectangle 10">
            <a:extLst>
              <a:ext uri="{FF2B5EF4-FFF2-40B4-BE49-F238E27FC236}">
                <a16:creationId xmlns:a16="http://schemas.microsoft.com/office/drawing/2014/main" id="{2BE637E1-5BCD-7C4F-BE76-E9210D004AD2}"/>
              </a:ext>
            </a:extLst>
          </p:cNvPr>
          <p:cNvSpPr>
            <a:spLocks noChangeArrowheads="1"/>
          </p:cNvSpPr>
          <p:nvPr/>
        </p:nvSpPr>
        <p:spPr bwMode="auto">
          <a:xfrm>
            <a:off x="1703754" y="970381"/>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412675" name="Rectangle 3">
            <a:extLst>
              <a:ext uri="{FF2B5EF4-FFF2-40B4-BE49-F238E27FC236}">
                <a16:creationId xmlns:a16="http://schemas.microsoft.com/office/drawing/2014/main" id="{B6B3BB20-6873-4D4F-AE8E-607808E53362}"/>
              </a:ext>
            </a:extLst>
          </p:cNvPr>
          <p:cNvSpPr>
            <a:spLocks noChangeArrowheads="1"/>
          </p:cNvSpPr>
          <p:nvPr/>
        </p:nvSpPr>
        <p:spPr bwMode="auto">
          <a:xfrm>
            <a:off x="4572000" y="1326625"/>
            <a:ext cx="2971800"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60000"/>
              </a:spcBef>
              <a:spcAft>
                <a:spcPct val="0"/>
              </a:spcAft>
              <a:buClr>
                <a:srgbClr val="006600"/>
              </a:buClr>
              <a:buSzPct val="100000"/>
              <a:defRPr/>
            </a:pPr>
            <a:r>
              <a:rPr lang="en-US" sz="1200" u="sng" dirty="0">
                <a:latin typeface="Comic Sans MS" charset="0"/>
                <a:ea typeface="ＭＳ Ｐゴシック" charset="0"/>
              </a:rPr>
              <a:t>Assembly program = </a:t>
            </a:r>
            <a:br>
              <a:rPr lang="en-US" sz="1200" u="sng" dirty="0">
                <a:latin typeface="Comic Sans MS" charset="0"/>
                <a:ea typeface="ＭＳ Ｐゴシック" charset="0"/>
              </a:rPr>
            </a:br>
            <a:r>
              <a:rPr lang="en-US" sz="1200" dirty="0">
                <a:latin typeface="Comic Sans MS" charset="0"/>
                <a:ea typeface="ＭＳ Ｐゴシック" charset="0"/>
              </a:rPr>
              <a:t>a stream of text lines, each being one of the following:</a:t>
            </a:r>
          </a:p>
          <a:p>
            <a:pPr marL="201216" indent="-201216" eaLnBrk="0" fontAlgn="base" hangingPunct="0">
              <a:spcBef>
                <a:spcPct val="60000"/>
              </a:spcBef>
              <a:spcAft>
                <a:spcPct val="0"/>
              </a:spcAft>
              <a:buClr>
                <a:srgbClr val="006600"/>
              </a:buClr>
              <a:buSzPct val="75000"/>
              <a:buFont typeface="Wingdings" charset="0"/>
              <a:buChar char="q"/>
              <a:defRPr/>
            </a:pPr>
            <a:r>
              <a:rPr lang="en-US" sz="1200" dirty="0">
                <a:latin typeface="Consolas" charset="0"/>
                <a:ea typeface="ＭＳ Ｐゴシック" charset="0"/>
                <a:cs typeface="Consolas" charset="0"/>
              </a:rPr>
              <a:t>A-</a:t>
            </a:r>
            <a:r>
              <a:rPr lang="en-US" sz="1200" dirty="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dirty="0">
                <a:latin typeface="Consolas" charset="0"/>
                <a:ea typeface="ＭＳ Ｐゴシック" charset="0"/>
                <a:cs typeface="Consolas" charset="0"/>
              </a:rPr>
              <a:t>C-</a:t>
            </a:r>
            <a:r>
              <a:rPr lang="en-US" sz="1200" dirty="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dirty="0">
                <a:latin typeface="Comic Sans MS" charset="0"/>
                <a:ea typeface="ＭＳ Ｐゴシック" charset="0"/>
              </a:rPr>
              <a:t>Symbol declaration: </a:t>
            </a:r>
            <a:r>
              <a:rPr lang="en-US" sz="1200" dirty="0">
                <a:latin typeface="Consolas" charset="0"/>
                <a:ea typeface="ＭＳ Ｐゴシック" charset="0"/>
                <a:cs typeface="Consolas" charset="0"/>
              </a:rPr>
              <a:t>(SYMBOL)</a:t>
            </a:r>
          </a:p>
          <a:p>
            <a:pPr marL="201216" indent="-201216" eaLnBrk="0" fontAlgn="base" hangingPunct="0">
              <a:spcBef>
                <a:spcPct val="60000"/>
              </a:spcBef>
              <a:spcAft>
                <a:spcPct val="0"/>
              </a:spcAft>
              <a:buClr>
                <a:srgbClr val="006600"/>
              </a:buClr>
              <a:buSzPct val="75000"/>
              <a:buFont typeface="Wingdings" charset="0"/>
              <a:buChar char="q"/>
              <a:defRPr/>
            </a:pPr>
            <a:r>
              <a:rPr lang="en-US" sz="1200" dirty="0">
                <a:latin typeface="Comic Sans MS" charset="0"/>
                <a:ea typeface="ＭＳ Ｐゴシック" charset="0"/>
              </a:rPr>
              <a:t>Comment or white space:</a:t>
            </a:r>
            <a:br>
              <a:rPr lang="en-US" sz="1200" dirty="0">
                <a:latin typeface="Comic Sans MS" charset="0"/>
                <a:ea typeface="ＭＳ Ｐゴシック" charset="0"/>
              </a:rPr>
            </a:br>
            <a:r>
              <a:rPr lang="en-US" sz="1200" dirty="0">
                <a:latin typeface="Comic Sans MS" charset="0"/>
                <a:ea typeface="ＭＳ Ｐゴシック" charset="0"/>
              </a:rPr>
              <a:t>     </a:t>
            </a:r>
            <a:r>
              <a:rPr lang="en-US" sz="1200" dirty="0">
                <a:latin typeface="Consolas" charset="0"/>
                <a:ea typeface="ＭＳ Ｐゴシック" charset="0"/>
                <a:cs typeface="Consolas" charset="0"/>
              </a:rPr>
              <a:t>// comment</a:t>
            </a:r>
            <a:endParaRPr lang="en-US" sz="1200" b="1" dirty="0">
              <a:solidFill>
                <a:srgbClr val="000099"/>
              </a:solidFill>
              <a:latin typeface="Courier New" charset="0"/>
              <a:ea typeface="ＭＳ Ｐゴシック" charset="0"/>
              <a:cs typeface="Courier New" charset="0"/>
            </a:endParaRPr>
          </a:p>
        </p:txBody>
      </p:sp>
      <p:sp>
        <p:nvSpPr>
          <p:cNvPr id="2" name="Rectangle 3">
            <a:extLst>
              <a:ext uri="{FF2B5EF4-FFF2-40B4-BE49-F238E27FC236}">
                <a16:creationId xmlns:a16="http://schemas.microsoft.com/office/drawing/2014/main" id="{C8C23C2E-44EF-804B-B533-F57E12B6EDBB}"/>
              </a:ext>
            </a:extLst>
          </p:cNvPr>
          <p:cNvSpPr>
            <a:spLocks noChangeArrowheads="1"/>
          </p:cNvSpPr>
          <p:nvPr/>
        </p:nvSpPr>
        <p:spPr bwMode="auto">
          <a:xfrm>
            <a:off x="4572000" y="3555475"/>
            <a:ext cx="2971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u="sng" dirty="0">
                <a:latin typeface="Comic Sans MS" charset="0"/>
                <a:ea typeface="ＭＳ Ｐゴシック" charset="0"/>
              </a:rPr>
              <a:t>The challenge:</a:t>
            </a:r>
          </a:p>
          <a:p>
            <a:pPr eaLnBrk="0" fontAlgn="base" hangingPunct="0">
              <a:spcBef>
                <a:spcPct val="60000"/>
              </a:spcBef>
              <a:spcAft>
                <a:spcPct val="0"/>
              </a:spcAft>
              <a:buClr>
                <a:srgbClr val="006600"/>
              </a:buClr>
              <a:buSzPct val="100000"/>
              <a:defRPr/>
            </a:pPr>
            <a:r>
              <a:rPr lang="en-US" sz="1200" dirty="0">
                <a:latin typeface="Comic Sans MS" charset="0"/>
                <a:ea typeface="ＭＳ Ｐゴシック" charset="0"/>
              </a:rPr>
              <a:t>Translate the program into a sequence of 16-bit instructions that can be executed by the target hardware platform.</a:t>
            </a:r>
            <a:endParaRPr lang="en-US" sz="1200" b="1" dirty="0">
              <a:solidFill>
                <a:srgbClr val="000099"/>
              </a:solidFill>
              <a:latin typeface="Courier New" charset="0"/>
              <a:ea typeface="ＭＳ Ｐゴシック" charset="0"/>
              <a:cs typeface="Courier New" charset="0"/>
            </a:endParaRPr>
          </a:p>
        </p:txBody>
      </p:sp>
    </p:spTree>
    <p:extLst>
      <p:ext uri="{BB962C8B-B14F-4D97-AF65-F5344CB8AC3E}">
        <p14:creationId xmlns:p14="http://schemas.microsoft.com/office/powerpoint/2010/main" val="759537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2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2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2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2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autoUpdateAnimBg="0"/>
      <p:bldP spid="2"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BC768D6-22E5-6546-B12A-094617C7F91E}"/>
              </a:ext>
            </a:extLst>
          </p:cNvPr>
          <p:cNvSpPr>
            <a:spLocks noGrp="1" noChangeArrowheads="1"/>
          </p:cNvSpPr>
          <p:nvPr>
            <p:ph type="title"/>
          </p:nvPr>
        </p:nvSpPr>
        <p:spPr/>
        <p:txBody>
          <a:bodyPr/>
          <a:lstStyle/>
          <a:p>
            <a:pPr algn="ctr">
              <a:defRPr/>
            </a:pPr>
            <a:r>
              <a:rPr lang="en-US" dirty="0">
                <a:cs typeface="+mj-cs"/>
              </a:rPr>
              <a:t>Compilation models</a:t>
            </a:r>
          </a:p>
        </p:txBody>
      </p:sp>
      <p:graphicFrame>
        <p:nvGraphicFramePr>
          <p:cNvPr id="457731" name="Object 3">
            <a:extLst>
              <a:ext uri="{FF2B5EF4-FFF2-40B4-BE49-F238E27FC236}">
                <a16:creationId xmlns:a16="http://schemas.microsoft.com/office/drawing/2014/main" id="{1AD9FAE2-15C7-DC49-A98F-E07ACDE0E160}"/>
              </a:ext>
            </a:extLst>
          </p:cNvPr>
          <p:cNvGraphicFramePr>
            <a:graphicFrameLocks noChangeAspect="1"/>
          </p:cNvGraphicFramePr>
          <p:nvPr>
            <p:extLst>
              <p:ext uri="{D42A27DB-BD31-4B8C-83A1-F6EECF244321}">
                <p14:modId xmlns:p14="http://schemas.microsoft.com/office/powerpoint/2010/main" val="3473851197"/>
              </p:ext>
            </p:extLst>
          </p:nvPr>
        </p:nvGraphicFramePr>
        <p:xfrm>
          <a:off x="1432320" y="1017724"/>
          <a:ext cx="2967038" cy="2969419"/>
        </p:xfrm>
        <a:graphic>
          <a:graphicData uri="http://schemas.openxmlformats.org/presentationml/2006/ole">
            <mc:AlternateContent xmlns:mc="http://schemas.openxmlformats.org/markup-compatibility/2006">
              <mc:Choice xmlns:v="urn:schemas-microsoft-com:vml" Requires="v">
                <p:oleObj spid="_x0000_s4377" name="Visio" r:id="rId4" imgW="8318500" imgH="6540500" progId="Visio.Drawing.11">
                  <p:embed/>
                </p:oleObj>
              </mc:Choice>
              <mc:Fallback>
                <p:oleObj name="Visio" r:id="rId4" imgW="8318500" imgH="6540500" progId="Visio.Drawing.11">
                  <p:embed/>
                  <p:pic>
                    <p:nvPicPr>
                      <p:cNvPr id="457731" name="Object 3">
                        <a:extLst>
                          <a:ext uri="{FF2B5EF4-FFF2-40B4-BE49-F238E27FC236}">
                            <a16:creationId xmlns:a16="http://schemas.microsoft.com/office/drawing/2014/main" id="{1AD9FAE2-15C7-DC49-A98F-E07ACDE0E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6" t="26227" r="57375" b="19778"/>
                      <a:stretch>
                        <a:fillRect/>
                      </a:stretch>
                    </p:blipFill>
                    <p:spPr bwMode="auto">
                      <a:xfrm>
                        <a:off x="1432320" y="1017724"/>
                        <a:ext cx="2967038"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57732" name="Object 4">
            <a:extLst>
              <a:ext uri="{FF2B5EF4-FFF2-40B4-BE49-F238E27FC236}">
                <a16:creationId xmlns:a16="http://schemas.microsoft.com/office/drawing/2014/main" id="{4B62FD59-A648-624F-B230-C26828AB60DC}"/>
              </a:ext>
            </a:extLst>
          </p:cNvPr>
          <p:cNvGraphicFramePr>
            <a:graphicFrameLocks noChangeAspect="1"/>
          </p:cNvGraphicFramePr>
          <p:nvPr>
            <p:extLst>
              <p:ext uri="{D42A27DB-BD31-4B8C-83A1-F6EECF244321}">
                <p14:modId xmlns:p14="http://schemas.microsoft.com/office/powerpoint/2010/main" val="1334285660"/>
              </p:ext>
            </p:extLst>
          </p:nvPr>
        </p:nvGraphicFramePr>
        <p:xfrm>
          <a:off x="4744643" y="1017725"/>
          <a:ext cx="3083719" cy="3123009"/>
        </p:xfrm>
        <a:graphic>
          <a:graphicData uri="http://schemas.openxmlformats.org/presentationml/2006/ole">
            <mc:AlternateContent xmlns:mc="http://schemas.openxmlformats.org/markup-compatibility/2006">
              <mc:Choice xmlns:v="urn:schemas-microsoft-com:vml" Requires="v">
                <p:oleObj spid="_x0000_s4378" name="VISIO" r:id="rId6" imgW="8318500" imgH="6540500" progId="Visio.Drawing.6">
                  <p:embed/>
                </p:oleObj>
              </mc:Choice>
              <mc:Fallback>
                <p:oleObj name="VISIO" r:id="rId6" imgW="8318500" imgH="6540500" progId="Visio.Drawing.6">
                  <p:embed/>
                  <p:pic>
                    <p:nvPicPr>
                      <p:cNvPr id="457732" name="Object 4">
                        <a:extLst>
                          <a:ext uri="{FF2B5EF4-FFF2-40B4-BE49-F238E27FC236}">
                            <a16:creationId xmlns:a16="http://schemas.microsoft.com/office/drawing/2014/main" id="{4B62FD59-A648-624F-B230-C26828AB6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5643" t="23380" r="433" b="19833"/>
                      <a:stretch>
                        <a:fillRect/>
                      </a:stretch>
                    </p:blipFill>
                    <p:spPr bwMode="auto">
                      <a:xfrm>
                        <a:off x="4744643" y="1017725"/>
                        <a:ext cx="3083719" cy="3123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7733" name="Rectangle 5">
            <a:extLst>
              <a:ext uri="{FF2B5EF4-FFF2-40B4-BE49-F238E27FC236}">
                <a16:creationId xmlns:a16="http://schemas.microsoft.com/office/drawing/2014/main" id="{F74F93FF-F2B6-9D4F-B178-6CF7C5CBE549}"/>
              </a:ext>
            </a:extLst>
          </p:cNvPr>
          <p:cNvSpPr>
            <a:spLocks noGrp="1" noChangeArrowheads="1"/>
          </p:cNvSpPr>
          <p:nvPr>
            <p:ph type="body" idx="1"/>
          </p:nvPr>
        </p:nvSpPr>
        <p:spPr>
          <a:xfrm>
            <a:off x="1432320" y="3987143"/>
            <a:ext cx="6804422" cy="959903"/>
          </a:xfrm>
        </p:spPr>
        <p:txBody>
          <a:bodyPr/>
          <a:lstStyle/>
          <a:p>
            <a:pPr marL="201216" indent="-201216">
              <a:lnSpc>
                <a:spcPct val="80000"/>
              </a:lnSpc>
              <a:buNone/>
              <a:defRPr/>
            </a:pPr>
            <a:r>
              <a:rPr lang="en-US" sz="1400" u="sng" dirty="0">
                <a:cs typeface="+mn-cs"/>
              </a:rPr>
              <a:t>Two-tier compilation:</a:t>
            </a:r>
            <a:br>
              <a:rPr lang="en-US" sz="1400" u="sng" dirty="0">
                <a:cs typeface="+mn-cs"/>
              </a:rPr>
            </a:br>
            <a:endParaRPr lang="en-US" sz="1400" u="sng" dirty="0">
              <a:cs typeface="+mn-cs"/>
            </a:endParaRPr>
          </a:p>
          <a:p>
            <a:pPr marL="201216" indent="-201216">
              <a:lnSpc>
                <a:spcPct val="80000"/>
              </a:lnSpc>
              <a:buSzPct val="80000"/>
              <a:buFont typeface="Wingdings" charset="0"/>
              <a:buChar char="q"/>
              <a:defRPr/>
            </a:pPr>
            <a:r>
              <a:rPr lang="en-US" sz="1400" dirty="0">
                <a:cs typeface="+mn-cs"/>
              </a:rPr>
              <a:t>First compilation stage:      depends only on the details of the source language</a:t>
            </a:r>
          </a:p>
          <a:p>
            <a:pPr marL="201216" indent="-201216">
              <a:lnSpc>
                <a:spcPct val="80000"/>
              </a:lnSpc>
              <a:buSzPct val="80000"/>
              <a:buFont typeface="Wingdings" charset="0"/>
              <a:buChar char="q"/>
              <a:defRPr/>
            </a:pPr>
            <a:r>
              <a:rPr lang="en-US" sz="1400" dirty="0">
                <a:cs typeface="+mn-cs"/>
              </a:rPr>
              <a:t>Second compilation stage:   depends only on the details of the target language.</a:t>
            </a:r>
          </a:p>
        </p:txBody>
      </p:sp>
    </p:spTree>
    <p:extLst>
      <p:ext uri="{BB962C8B-B14F-4D97-AF65-F5344CB8AC3E}">
        <p14:creationId xmlns:p14="http://schemas.microsoft.com/office/powerpoint/2010/main" val="2312512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7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7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7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EA75DEE-23F3-6645-876F-47E029D9DC3F}"/>
              </a:ext>
            </a:extLst>
          </p:cNvPr>
          <p:cNvSpPr>
            <a:spLocks noGrp="1" noChangeArrowheads="1"/>
          </p:cNvSpPr>
          <p:nvPr>
            <p:ph type="title"/>
          </p:nvPr>
        </p:nvSpPr>
        <p:spPr/>
        <p:txBody>
          <a:bodyPr/>
          <a:lstStyle/>
          <a:p>
            <a:pPr algn="ctr">
              <a:defRPr/>
            </a:pPr>
            <a:r>
              <a:rPr lang="en-US" dirty="0">
                <a:cs typeface="+mj-cs"/>
              </a:rPr>
              <a:t>The big picture</a:t>
            </a:r>
          </a:p>
        </p:txBody>
      </p:sp>
      <p:graphicFrame>
        <p:nvGraphicFramePr>
          <p:cNvPr id="40962" name="Object 3">
            <a:extLst>
              <a:ext uri="{FF2B5EF4-FFF2-40B4-BE49-F238E27FC236}">
                <a16:creationId xmlns:a16="http://schemas.microsoft.com/office/drawing/2014/main" id="{65355C05-BEFA-BD4D-9FA5-1EBF6B20BCFF}"/>
              </a:ext>
            </a:extLst>
          </p:cNvPr>
          <p:cNvGraphicFramePr>
            <a:graphicFrameLocks noChangeAspect="1"/>
          </p:cNvGraphicFramePr>
          <p:nvPr>
            <p:extLst>
              <p:ext uri="{D42A27DB-BD31-4B8C-83A1-F6EECF244321}">
                <p14:modId xmlns:p14="http://schemas.microsoft.com/office/powerpoint/2010/main" val="2554427535"/>
              </p:ext>
            </p:extLst>
          </p:nvPr>
        </p:nvGraphicFramePr>
        <p:xfrm>
          <a:off x="1680308" y="1230570"/>
          <a:ext cx="4214326" cy="2931032"/>
        </p:xfrm>
        <a:graphic>
          <a:graphicData uri="http://schemas.openxmlformats.org/presentationml/2006/ole">
            <mc:AlternateContent xmlns:mc="http://schemas.openxmlformats.org/markup-compatibility/2006">
              <mc:Choice xmlns:v="urn:schemas-microsoft-com:vml" Requires="v">
                <p:oleObj spid="_x0000_s5261" name="VISIO" r:id="rId4" imgW="9029700" imgH="6540500" progId="Visio.Drawing.6">
                  <p:embed/>
                </p:oleObj>
              </mc:Choice>
              <mc:Fallback>
                <p:oleObj name="VISIO" r:id="rId4" imgW="9029700" imgH="6540500" progId="Visio.Drawing.6">
                  <p:embed/>
                  <p:pic>
                    <p:nvPicPr>
                      <p:cNvPr id="40962" name="Object 3">
                        <a:extLst>
                          <a:ext uri="{FF2B5EF4-FFF2-40B4-BE49-F238E27FC236}">
                            <a16:creationId xmlns:a16="http://schemas.microsoft.com/office/drawing/2014/main" id="{65355C05-BEFA-BD4D-9FA5-1EBF6B20B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438" b="1427"/>
                      <a:stretch>
                        <a:fillRect/>
                      </a:stretch>
                    </p:blipFill>
                    <p:spPr bwMode="auto">
                      <a:xfrm>
                        <a:off x="1680308" y="1230570"/>
                        <a:ext cx="4214326" cy="2931032"/>
                      </a:xfrm>
                      <a:prstGeom prst="rect">
                        <a:avLst/>
                      </a:prstGeom>
                      <a:noFill/>
                      <a:ln>
                        <a:noFill/>
                      </a:ln>
                    </p:spPr>
                  </p:pic>
                </p:oleObj>
              </mc:Fallback>
            </mc:AlternateContent>
          </a:graphicData>
        </a:graphic>
      </p:graphicFrame>
      <p:sp>
        <p:nvSpPr>
          <p:cNvPr id="459780" name="Rectangle 4">
            <a:extLst>
              <a:ext uri="{FF2B5EF4-FFF2-40B4-BE49-F238E27FC236}">
                <a16:creationId xmlns:a16="http://schemas.microsoft.com/office/drawing/2014/main" id="{71A9384E-0E88-1940-9001-9C3473794EA2}"/>
              </a:ext>
            </a:extLst>
          </p:cNvPr>
          <p:cNvSpPr>
            <a:spLocks noGrp="1" noChangeArrowheads="1"/>
          </p:cNvSpPr>
          <p:nvPr>
            <p:ph type="body" idx="1"/>
          </p:nvPr>
        </p:nvSpPr>
        <p:spPr>
          <a:xfrm>
            <a:off x="5341726" y="1116806"/>
            <a:ext cx="2942582" cy="3044796"/>
          </a:xfrm>
        </p:spPr>
        <p:txBody>
          <a:bodyPr/>
          <a:lstStyle/>
          <a:p>
            <a:pPr marL="201216" indent="-201216">
              <a:lnSpc>
                <a:spcPct val="80000"/>
              </a:lnSpc>
              <a:buNone/>
              <a:defRPr/>
            </a:pPr>
            <a:r>
              <a:rPr lang="en-US" sz="1050" u="sng" dirty="0">
                <a:cs typeface="+mn-cs"/>
              </a:rPr>
              <a:t>The intermediate code:</a:t>
            </a:r>
          </a:p>
          <a:p>
            <a:pPr marL="201216" indent="-201216">
              <a:spcBef>
                <a:spcPct val="45000"/>
              </a:spcBef>
              <a:buSzPct val="80000"/>
              <a:buFont typeface="Wingdings" charset="0"/>
              <a:buChar char="q"/>
              <a:defRPr/>
            </a:pPr>
            <a:r>
              <a:rPr lang="en-US" sz="1200" dirty="0">
                <a:cs typeface="+mn-cs"/>
              </a:rPr>
              <a:t>The interface between</a:t>
            </a:r>
            <a:br>
              <a:rPr lang="en-US" sz="1200" dirty="0">
                <a:cs typeface="+mn-cs"/>
              </a:rPr>
            </a:br>
            <a:r>
              <a:rPr lang="en-US" sz="1200" dirty="0">
                <a:cs typeface="+mn-cs"/>
              </a:rPr>
              <a:t>the 2 compilation stages</a:t>
            </a:r>
          </a:p>
          <a:p>
            <a:pPr marL="201216" indent="-201216">
              <a:spcBef>
                <a:spcPct val="45000"/>
              </a:spcBef>
              <a:buSzPct val="80000"/>
              <a:buFont typeface="Wingdings" charset="0"/>
              <a:buChar char="q"/>
              <a:defRPr/>
            </a:pPr>
            <a:r>
              <a:rPr lang="en-US" sz="1200" dirty="0">
                <a:cs typeface="+mn-cs"/>
              </a:rPr>
              <a:t>Must be sufficiently general to support many &lt;</a:t>
            </a:r>
            <a:r>
              <a:rPr lang="en-US" sz="800" dirty="0">
                <a:cs typeface="+mn-cs"/>
              </a:rPr>
              <a:t>high-level language,</a:t>
            </a:r>
            <a:br>
              <a:rPr lang="en-US" sz="800" dirty="0">
                <a:cs typeface="+mn-cs"/>
              </a:rPr>
            </a:br>
            <a:r>
              <a:rPr lang="en-US" sz="800" dirty="0">
                <a:cs typeface="+mn-cs"/>
              </a:rPr>
              <a:t> machine-language</a:t>
            </a:r>
            <a:r>
              <a:rPr lang="en-US" sz="1200" dirty="0">
                <a:cs typeface="+mn-cs"/>
              </a:rPr>
              <a:t>&gt;</a:t>
            </a:r>
            <a:br>
              <a:rPr lang="en-US" sz="1200" dirty="0">
                <a:cs typeface="+mn-cs"/>
              </a:rPr>
            </a:br>
            <a:r>
              <a:rPr lang="en-US" sz="1200" dirty="0">
                <a:cs typeface="+mn-cs"/>
              </a:rPr>
              <a:t>pairs</a:t>
            </a:r>
          </a:p>
          <a:p>
            <a:pPr marL="201216" indent="-201216">
              <a:spcBef>
                <a:spcPct val="45000"/>
              </a:spcBef>
              <a:buSzPct val="80000"/>
              <a:buFont typeface="Wingdings" charset="0"/>
              <a:buChar char="q"/>
              <a:defRPr/>
            </a:pPr>
            <a:r>
              <a:rPr lang="en-US" sz="1200" dirty="0">
                <a:cs typeface="+mn-cs"/>
              </a:rPr>
              <a:t>Can be modeled as the language of an abstract virtual machine (VM)</a:t>
            </a:r>
          </a:p>
          <a:p>
            <a:pPr marL="201216" indent="-201216">
              <a:spcBef>
                <a:spcPct val="45000"/>
              </a:spcBef>
              <a:buSzPct val="80000"/>
              <a:buFont typeface="Wingdings" charset="0"/>
              <a:buChar char="q"/>
              <a:defRPr/>
            </a:pPr>
            <a:r>
              <a:rPr lang="en-US" sz="1200" dirty="0">
                <a:cs typeface="+mn-cs"/>
              </a:rPr>
              <a:t>Can be implemented in several different ways.</a:t>
            </a:r>
          </a:p>
          <a:p>
            <a:pPr marL="201216" indent="-201216">
              <a:spcBef>
                <a:spcPct val="45000"/>
              </a:spcBef>
              <a:buFont typeface="Wingdings" charset="0"/>
              <a:buChar char="n"/>
              <a:defRPr/>
            </a:pPr>
            <a:endParaRPr lang="en-US" sz="1200" dirty="0">
              <a:cs typeface="+mn-cs"/>
            </a:endParaRPr>
          </a:p>
        </p:txBody>
      </p:sp>
      <p:sp>
        <p:nvSpPr>
          <p:cNvPr id="459781" name="AutoShape 5">
            <a:extLst>
              <a:ext uri="{FF2B5EF4-FFF2-40B4-BE49-F238E27FC236}">
                <a16:creationId xmlns:a16="http://schemas.microsoft.com/office/drawing/2014/main" id="{DD68E09A-9A6F-084C-B1B3-98F73DDDFF36}"/>
              </a:ext>
            </a:extLst>
          </p:cNvPr>
          <p:cNvSpPr>
            <a:spLocks noChangeArrowheads="1"/>
          </p:cNvSpPr>
          <p:nvPr/>
        </p:nvSpPr>
        <p:spPr bwMode="auto">
          <a:xfrm rot="16200000">
            <a:off x="2356125" y="2037954"/>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145858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97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978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978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978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978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597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0" grpId="0" build="p" autoUpdateAnimBg="0"/>
      <p:bldP spid="4597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F8804B5-D7B8-1E4E-87F5-90C3B3A3B93D}"/>
              </a:ext>
            </a:extLst>
          </p:cNvPr>
          <p:cNvSpPr>
            <a:spLocks noGrp="1" noChangeArrowheads="1"/>
          </p:cNvSpPr>
          <p:nvPr>
            <p:ph type="title" idx="4294967295"/>
          </p:nvPr>
        </p:nvSpPr>
        <p:spPr/>
        <p:txBody>
          <a:bodyPr/>
          <a:lstStyle/>
          <a:p>
            <a:pPr algn="ctr">
              <a:defRPr/>
            </a:pPr>
            <a:r>
              <a:rPr lang="en-US" dirty="0">
                <a:cs typeface="+mj-cs"/>
              </a:rPr>
              <a:t>Focus of this lecture </a:t>
            </a:r>
            <a:r>
              <a:rPr lang="en-US" sz="1350" dirty="0">
                <a:cs typeface="+mj-cs"/>
              </a:rPr>
              <a:t>(yellow)</a:t>
            </a:r>
            <a:r>
              <a:rPr lang="en-US" dirty="0">
                <a:cs typeface="+mj-cs"/>
              </a:rPr>
              <a:t>:</a:t>
            </a:r>
          </a:p>
        </p:txBody>
      </p:sp>
      <p:grpSp>
        <p:nvGrpSpPr>
          <p:cNvPr id="2" name="Group 1">
            <a:extLst>
              <a:ext uri="{FF2B5EF4-FFF2-40B4-BE49-F238E27FC236}">
                <a16:creationId xmlns:a16="http://schemas.microsoft.com/office/drawing/2014/main" id="{3B290E3E-CAEC-D249-AE5B-1A4322A0B7D4}"/>
              </a:ext>
            </a:extLst>
          </p:cNvPr>
          <p:cNvGrpSpPr/>
          <p:nvPr/>
        </p:nvGrpSpPr>
        <p:grpSpPr>
          <a:xfrm>
            <a:off x="1828800" y="1078523"/>
            <a:ext cx="6115050" cy="3663738"/>
            <a:chOff x="1258492" y="548879"/>
            <a:chExt cx="6685358" cy="4193382"/>
          </a:xfrm>
        </p:grpSpPr>
        <p:grpSp>
          <p:nvGrpSpPr>
            <p:cNvPr id="43011" name="Group 5">
              <a:extLst>
                <a:ext uri="{FF2B5EF4-FFF2-40B4-BE49-F238E27FC236}">
                  <a16:creationId xmlns:a16="http://schemas.microsoft.com/office/drawing/2014/main" id="{9AE4FB14-F100-594F-84EC-B90CABA5FD74}"/>
                </a:ext>
              </a:extLst>
            </p:cNvPr>
            <p:cNvGrpSpPr>
              <a:grpSpLocks/>
            </p:cNvGrpSpPr>
            <p:nvPr/>
          </p:nvGrpSpPr>
          <p:grpSpPr bwMode="auto">
            <a:xfrm>
              <a:off x="1258492" y="1996680"/>
              <a:ext cx="5037535" cy="2745581"/>
              <a:chOff x="116" y="1677"/>
              <a:chExt cx="4231" cy="2306"/>
            </a:xfrm>
          </p:grpSpPr>
          <p:sp>
            <p:nvSpPr>
              <p:cNvPr id="43803" name="Rectangle 6">
                <a:extLst>
                  <a:ext uri="{FF2B5EF4-FFF2-40B4-BE49-F238E27FC236}">
                    <a16:creationId xmlns:a16="http://schemas.microsoft.com/office/drawing/2014/main" id="{A6698414-FF91-D743-B67F-B067C79053EE}"/>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4" name="Rectangle 7">
                <a:extLst>
                  <a:ext uri="{FF2B5EF4-FFF2-40B4-BE49-F238E27FC236}">
                    <a16:creationId xmlns:a16="http://schemas.microsoft.com/office/drawing/2014/main" id="{BAEAD926-9F22-7A4E-AB20-16DBF1AACC1F}"/>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805" name="Rectangle 8">
                <a:extLst>
                  <a:ext uri="{FF2B5EF4-FFF2-40B4-BE49-F238E27FC236}">
                    <a16:creationId xmlns:a16="http://schemas.microsoft.com/office/drawing/2014/main" id="{EA91F821-2857-644B-942B-A19F8177FD40}"/>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6" name="Rectangle 9">
                <a:extLst>
                  <a:ext uri="{FF2B5EF4-FFF2-40B4-BE49-F238E27FC236}">
                    <a16:creationId xmlns:a16="http://schemas.microsoft.com/office/drawing/2014/main" id="{014554D8-6714-A441-B57C-6AC5B4A752E4}"/>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07" name="Rectangle 10">
                <a:extLst>
                  <a:ext uri="{FF2B5EF4-FFF2-40B4-BE49-F238E27FC236}">
                    <a16:creationId xmlns:a16="http://schemas.microsoft.com/office/drawing/2014/main" id="{1FE1E0B4-014A-1B49-A812-DBEF04355D7D}"/>
                  </a:ext>
                </a:extLst>
              </p:cNvPr>
              <p:cNvSpPr>
                <a:spLocks noChangeArrowheads="1"/>
              </p:cNvSpPr>
              <p:nvPr/>
            </p:nvSpPr>
            <p:spPr bwMode="auto">
              <a:xfrm>
                <a:off x="923"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08" name="Rectangle 11">
                <a:extLst>
                  <a:ext uri="{FF2B5EF4-FFF2-40B4-BE49-F238E27FC236}">
                    <a16:creationId xmlns:a16="http://schemas.microsoft.com/office/drawing/2014/main" id="{41FB9716-BA77-F444-8E9B-5EA86CC34A0C}"/>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9" name="Rectangle 12">
                <a:extLst>
                  <a:ext uri="{FF2B5EF4-FFF2-40B4-BE49-F238E27FC236}">
                    <a16:creationId xmlns:a16="http://schemas.microsoft.com/office/drawing/2014/main" id="{C54A0DFE-6681-C346-B246-C284717CA8B8}"/>
                  </a:ext>
                </a:extLst>
              </p:cNvPr>
              <p:cNvSpPr>
                <a:spLocks noChangeArrowheads="1"/>
              </p:cNvSpPr>
              <p:nvPr/>
            </p:nvSpPr>
            <p:spPr bwMode="auto">
              <a:xfrm>
                <a:off x="1987"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43810" name="Rectangle 13">
                <a:extLst>
                  <a:ext uri="{FF2B5EF4-FFF2-40B4-BE49-F238E27FC236}">
                    <a16:creationId xmlns:a16="http://schemas.microsoft.com/office/drawing/2014/main" id="{9D13652D-B24C-7842-BF08-6C6E0B705B04}"/>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1" name="Rectangle 14">
                <a:extLst>
                  <a:ext uri="{FF2B5EF4-FFF2-40B4-BE49-F238E27FC236}">
                    <a16:creationId xmlns:a16="http://schemas.microsoft.com/office/drawing/2014/main" id="{E4B74B2F-AC84-6340-9708-DA3BA8373055}"/>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43812" name="Rectangle 15">
                <a:extLst>
                  <a:ext uri="{FF2B5EF4-FFF2-40B4-BE49-F238E27FC236}">
                    <a16:creationId xmlns:a16="http://schemas.microsoft.com/office/drawing/2014/main" id="{D1DA890F-240D-DF48-9061-944FE48A25AB}"/>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43813" name="Rectangle 16">
                <a:extLst>
                  <a:ext uri="{FF2B5EF4-FFF2-40B4-BE49-F238E27FC236}">
                    <a16:creationId xmlns:a16="http://schemas.microsoft.com/office/drawing/2014/main" id="{8DC8EC8C-7880-8641-A8F6-4EBB82ED3F68}"/>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4" name="Rectangle 17">
                <a:extLst>
                  <a:ext uri="{FF2B5EF4-FFF2-40B4-BE49-F238E27FC236}">
                    <a16:creationId xmlns:a16="http://schemas.microsoft.com/office/drawing/2014/main" id="{AE0C43DD-9F8C-7248-AF71-0083BFE0A242}"/>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15" name="Rectangle 18">
                <a:extLst>
                  <a:ext uri="{FF2B5EF4-FFF2-40B4-BE49-F238E27FC236}">
                    <a16:creationId xmlns:a16="http://schemas.microsoft.com/office/drawing/2014/main" id="{FCDB2605-10D1-504A-ACD6-13BF408B1686}"/>
                  </a:ext>
                </a:extLst>
              </p:cNvPr>
              <p:cNvSpPr>
                <a:spLocks noChangeArrowheads="1"/>
              </p:cNvSpPr>
              <p:nvPr/>
            </p:nvSpPr>
            <p:spPr bwMode="auto">
              <a:xfrm>
                <a:off x="935"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16" name="Rectangle 19">
                <a:extLst>
                  <a:ext uri="{FF2B5EF4-FFF2-40B4-BE49-F238E27FC236}">
                    <a16:creationId xmlns:a16="http://schemas.microsoft.com/office/drawing/2014/main" id="{B2A59EE7-C548-294F-9760-326586DAB7E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17" name="Freeform 20">
                <a:extLst>
                  <a:ext uri="{FF2B5EF4-FFF2-40B4-BE49-F238E27FC236}">
                    <a16:creationId xmlns:a16="http://schemas.microsoft.com/office/drawing/2014/main" id="{C5B6AE97-3DFC-4E46-927E-9D803EB601B3}"/>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18" name="Rectangle 21">
                <a:extLst>
                  <a:ext uri="{FF2B5EF4-FFF2-40B4-BE49-F238E27FC236}">
                    <a16:creationId xmlns:a16="http://schemas.microsoft.com/office/drawing/2014/main" id="{C9B7C8E5-507A-F845-8EB9-496972BBBC9A}"/>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9" name="Rectangle 22">
                <a:extLst>
                  <a:ext uri="{FF2B5EF4-FFF2-40B4-BE49-F238E27FC236}">
                    <a16:creationId xmlns:a16="http://schemas.microsoft.com/office/drawing/2014/main" id="{D39CDE43-6030-704F-802D-D5A3E2DFCB16}"/>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43820" name="Rectangle 23">
                <a:extLst>
                  <a:ext uri="{FF2B5EF4-FFF2-40B4-BE49-F238E27FC236}">
                    <a16:creationId xmlns:a16="http://schemas.microsoft.com/office/drawing/2014/main" id="{93F18399-F393-BC4E-8332-001D79B97583}"/>
                  </a:ext>
                </a:extLst>
              </p:cNvPr>
              <p:cNvSpPr>
                <a:spLocks noChangeArrowheads="1"/>
              </p:cNvSpPr>
              <p:nvPr/>
            </p:nvSpPr>
            <p:spPr bwMode="auto">
              <a:xfrm>
                <a:off x="3869"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43821" name="Rectangle 24">
                <a:extLst>
                  <a:ext uri="{FF2B5EF4-FFF2-40B4-BE49-F238E27FC236}">
                    <a16:creationId xmlns:a16="http://schemas.microsoft.com/office/drawing/2014/main" id="{204D750A-2A01-E741-B282-3F351FE23BA8}"/>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2" name="Rectangle 25">
                <a:extLst>
                  <a:ext uri="{FF2B5EF4-FFF2-40B4-BE49-F238E27FC236}">
                    <a16:creationId xmlns:a16="http://schemas.microsoft.com/office/drawing/2014/main" id="{43486AD1-4E5A-5B40-848B-4D279D83F61C}"/>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43823" name="Rectangle 26">
                <a:extLst>
                  <a:ext uri="{FF2B5EF4-FFF2-40B4-BE49-F238E27FC236}">
                    <a16:creationId xmlns:a16="http://schemas.microsoft.com/office/drawing/2014/main" id="{6D91E6AA-3CFD-D04A-8E21-CA0304BC22C2}"/>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43824" name="Rectangle 27">
                <a:extLst>
                  <a:ext uri="{FF2B5EF4-FFF2-40B4-BE49-F238E27FC236}">
                    <a16:creationId xmlns:a16="http://schemas.microsoft.com/office/drawing/2014/main" id="{0C70D48F-7651-D340-B4D6-2522AA0B1848}"/>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43825" name="Freeform 28">
                <a:extLst>
                  <a:ext uri="{FF2B5EF4-FFF2-40B4-BE49-F238E27FC236}">
                    <a16:creationId xmlns:a16="http://schemas.microsoft.com/office/drawing/2014/main" id="{0B787C6D-89A3-8844-B487-C2EA08329C0A}"/>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26" name="Rectangle 29">
                <a:extLst>
                  <a:ext uri="{FF2B5EF4-FFF2-40B4-BE49-F238E27FC236}">
                    <a16:creationId xmlns:a16="http://schemas.microsoft.com/office/drawing/2014/main" id="{BA279FB0-2694-4744-951A-728AA45AD9EE}"/>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7" name="Rectangle 30">
                <a:extLst>
                  <a:ext uri="{FF2B5EF4-FFF2-40B4-BE49-F238E27FC236}">
                    <a16:creationId xmlns:a16="http://schemas.microsoft.com/office/drawing/2014/main" id="{CDF0D8E7-E7BD-BA40-B10A-07359B9DE2C7}"/>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28" name="Rectangle 31">
                <a:extLst>
                  <a:ext uri="{FF2B5EF4-FFF2-40B4-BE49-F238E27FC236}">
                    <a16:creationId xmlns:a16="http://schemas.microsoft.com/office/drawing/2014/main" id="{EF8C3B1F-71E8-1C49-852D-64B149801F20}"/>
                  </a:ext>
                </a:extLst>
              </p:cNvPr>
              <p:cNvSpPr>
                <a:spLocks noChangeArrowheads="1"/>
              </p:cNvSpPr>
              <p:nvPr/>
            </p:nvSpPr>
            <p:spPr bwMode="auto">
              <a:xfrm>
                <a:off x="24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29" name="Rectangle 32">
                <a:extLst>
                  <a:ext uri="{FF2B5EF4-FFF2-40B4-BE49-F238E27FC236}">
                    <a16:creationId xmlns:a16="http://schemas.microsoft.com/office/drawing/2014/main" id="{5C95FF9E-0743-FA4F-85C3-77F52DD016D7}"/>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30" name="Freeform 33">
                <a:extLst>
                  <a:ext uri="{FF2B5EF4-FFF2-40B4-BE49-F238E27FC236}">
                    <a16:creationId xmlns:a16="http://schemas.microsoft.com/office/drawing/2014/main" id="{F215DE31-218E-954D-9CD8-437DD430E6DA}"/>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1" name="Rectangle 34">
                <a:extLst>
                  <a:ext uri="{FF2B5EF4-FFF2-40B4-BE49-F238E27FC236}">
                    <a16:creationId xmlns:a16="http://schemas.microsoft.com/office/drawing/2014/main" id="{9B93D577-C053-554C-B5B8-3BF889E1853E}"/>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2" name="Rectangle 35">
                <a:extLst>
                  <a:ext uri="{FF2B5EF4-FFF2-40B4-BE49-F238E27FC236}">
                    <a16:creationId xmlns:a16="http://schemas.microsoft.com/office/drawing/2014/main" id="{54D0DD58-C8C8-1A40-BBDC-1E096DC28CCE}"/>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3" name="Rectangle 36">
                <a:extLst>
                  <a:ext uri="{FF2B5EF4-FFF2-40B4-BE49-F238E27FC236}">
                    <a16:creationId xmlns:a16="http://schemas.microsoft.com/office/drawing/2014/main" id="{799F1951-66AA-AD46-A6DE-81E18D9BCFBD}"/>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4" name="Rectangle 37">
                <a:extLst>
                  <a:ext uri="{FF2B5EF4-FFF2-40B4-BE49-F238E27FC236}">
                    <a16:creationId xmlns:a16="http://schemas.microsoft.com/office/drawing/2014/main" id="{E0B1944C-57E2-BE40-99A1-4C0079CAC82A}"/>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5" name="Freeform 38">
                <a:extLst>
                  <a:ext uri="{FF2B5EF4-FFF2-40B4-BE49-F238E27FC236}">
                    <a16:creationId xmlns:a16="http://schemas.microsoft.com/office/drawing/2014/main" id="{E29B12FD-758D-8042-81E8-258F5F8B0129}"/>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6" name="Line 39">
                <a:extLst>
                  <a:ext uri="{FF2B5EF4-FFF2-40B4-BE49-F238E27FC236}">
                    <a16:creationId xmlns:a16="http://schemas.microsoft.com/office/drawing/2014/main" id="{07E61847-1A1E-364A-95F3-2C756473C06B}"/>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7" name="Line 40">
                <a:extLst>
                  <a:ext uri="{FF2B5EF4-FFF2-40B4-BE49-F238E27FC236}">
                    <a16:creationId xmlns:a16="http://schemas.microsoft.com/office/drawing/2014/main" id="{3744555E-C469-DA4A-B568-325071AFB805}"/>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8" name="Freeform 41">
                <a:extLst>
                  <a:ext uri="{FF2B5EF4-FFF2-40B4-BE49-F238E27FC236}">
                    <a16:creationId xmlns:a16="http://schemas.microsoft.com/office/drawing/2014/main" id="{C3672FB1-2E21-E445-955B-4C0C95796031}"/>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9" name="Freeform 42">
                <a:extLst>
                  <a:ext uri="{FF2B5EF4-FFF2-40B4-BE49-F238E27FC236}">
                    <a16:creationId xmlns:a16="http://schemas.microsoft.com/office/drawing/2014/main" id="{9A7B591F-E313-3047-83B5-F1B73876F8F9}"/>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0" name="Freeform 43">
                <a:extLst>
                  <a:ext uri="{FF2B5EF4-FFF2-40B4-BE49-F238E27FC236}">
                    <a16:creationId xmlns:a16="http://schemas.microsoft.com/office/drawing/2014/main" id="{77789C7A-15B3-E24E-BFB2-3A3451436D5C}"/>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1" name="Freeform 44">
                <a:extLst>
                  <a:ext uri="{FF2B5EF4-FFF2-40B4-BE49-F238E27FC236}">
                    <a16:creationId xmlns:a16="http://schemas.microsoft.com/office/drawing/2014/main" id="{DBB5D884-2FE3-4E45-A6BB-E78C9B08B79F}"/>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2" name="Rectangle 45">
                <a:extLst>
                  <a:ext uri="{FF2B5EF4-FFF2-40B4-BE49-F238E27FC236}">
                    <a16:creationId xmlns:a16="http://schemas.microsoft.com/office/drawing/2014/main" id="{20D7720E-FD51-7B44-8F97-C01E0E73F9EA}"/>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3" name="Rectangle 46">
                <a:extLst>
                  <a:ext uri="{FF2B5EF4-FFF2-40B4-BE49-F238E27FC236}">
                    <a16:creationId xmlns:a16="http://schemas.microsoft.com/office/drawing/2014/main" id="{91E09B90-7615-9444-AB6F-7EBB52E2695F}"/>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4" name="Rectangle 47">
                <a:extLst>
                  <a:ext uri="{FF2B5EF4-FFF2-40B4-BE49-F238E27FC236}">
                    <a16:creationId xmlns:a16="http://schemas.microsoft.com/office/drawing/2014/main" id="{326B4C97-B131-9F4D-9DE2-1A17095BC0D7}"/>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5" name="Rectangle 48">
                <a:extLst>
                  <a:ext uri="{FF2B5EF4-FFF2-40B4-BE49-F238E27FC236}">
                    <a16:creationId xmlns:a16="http://schemas.microsoft.com/office/drawing/2014/main" id="{F7F8F2AE-618B-BD4A-8873-339B71ED2EFF}"/>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6" name="Freeform 49">
                <a:extLst>
                  <a:ext uri="{FF2B5EF4-FFF2-40B4-BE49-F238E27FC236}">
                    <a16:creationId xmlns:a16="http://schemas.microsoft.com/office/drawing/2014/main" id="{F01AC47D-108C-6C40-B94E-89450A6EB012}"/>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7" name="Rectangle 50">
                <a:extLst>
                  <a:ext uri="{FF2B5EF4-FFF2-40B4-BE49-F238E27FC236}">
                    <a16:creationId xmlns:a16="http://schemas.microsoft.com/office/drawing/2014/main" id="{B31F69F5-C8F1-544C-80AD-3E83E16F79BD}"/>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8" name="Line 51">
                <a:extLst>
                  <a:ext uri="{FF2B5EF4-FFF2-40B4-BE49-F238E27FC236}">
                    <a16:creationId xmlns:a16="http://schemas.microsoft.com/office/drawing/2014/main" id="{5FD2782E-DAEF-9340-B1E7-186DE9D18BE0}"/>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9" name="Line 52">
                <a:extLst>
                  <a:ext uri="{FF2B5EF4-FFF2-40B4-BE49-F238E27FC236}">
                    <a16:creationId xmlns:a16="http://schemas.microsoft.com/office/drawing/2014/main" id="{CC74C08E-6AC4-064D-A1DB-C25C2A745A9C}"/>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0" name="Line 53">
                <a:extLst>
                  <a:ext uri="{FF2B5EF4-FFF2-40B4-BE49-F238E27FC236}">
                    <a16:creationId xmlns:a16="http://schemas.microsoft.com/office/drawing/2014/main" id="{EF440EBA-5A02-DB4B-9886-C5D7A5E657A0}"/>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1" name="Line 54">
                <a:extLst>
                  <a:ext uri="{FF2B5EF4-FFF2-40B4-BE49-F238E27FC236}">
                    <a16:creationId xmlns:a16="http://schemas.microsoft.com/office/drawing/2014/main" id="{6823A5FA-BB69-ED44-86BB-2B7F40EB8C6F}"/>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2" name="Line 55">
                <a:extLst>
                  <a:ext uri="{FF2B5EF4-FFF2-40B4-BE49-F238E27FC236}">
                    <a16:creationId xmlns:a16="http://schemas.microsoft.com/office/drawing/2014/main" id="{D1967AC3-670B-8F40-927A-876BAC91F753}"/>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3" name="Line 56">
                <a:extLst>
                  <a:ext uri="{FF2B5EF4-FFF2-40B4-BE49-F238E27FC236}">
                    <a16:creationId xmlns:a16="http://schemas.microsoft.com/office/drawing/2014/main" id="{EDB4CF6F-417A-764E-82EF-242066488EAF}"/>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4" name="Line 57">
                <a:extLst>
                  <a:ext uri="{FF2B5EF4-FFF2-40B4-BE49-F238E27FC236}">
                    <a16:creationId xmlns:a16="http://schemas.microsoft.com/office/drawing/2014/main" id="{DF78D094-1E21-7C4C-945C-EE56E7032BDE}"/>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5" name="Line 58">
                <a:extLst>
                  <a:ext uri="{FF2B5EF4-FFF2-40B4-BE49-F238E27FC236}">
                    <a16:creationId xmlns:a16="http://schemas.microsoft.com/office/drawing/2014/main" id="{ADD19AE6-52D3-8640-B977-CAA8AC6C0B8A}"/>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6" name="Line 59">
                <a:extLst>
                  <a:ext uri="{FF2B5EF4-FFF2-40B4-BE49-F238E27FC236}">
                    <a16:creationId xmlns:a16="http://schemas.microsoft.com/office/drawing/2014/main" id="{F676E905-065D-6C4E-BDF7-A2D6B4B02E3C}"/>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7" name="Line 60">
                <a:extLst>
                  <a:ext uri="{FF2B5EF4-FFF2-40B4-BE49-F238E27FC236}">
                    <a16:creationId xmlns:a16="http://schemas.microsoft.com/office/drawing/2014/main" id="{C3526211-194C-0A40-ABE0-9313E23CC24D}"/>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8" name="Line 61">
                <a:extLst>
                  <a:ext uri="{FF2B5EF4-FFF2-40B4-BE49-F238E27FC236}">
                    <a16:creationId xmlns:a16="http://schemas.microsoft.com/office/drawing/2014/main" id="{862ADF34-CA73-9142-B32C-0ED778C19D5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9" name="Rectangle 62">
                <a:extLst>
                  <a:ext uri="{FF2B5EF4-FFF2-40B4-BE49-F238E27FC236}">
                    <a16:creationId xmlns:a16="http://schemas.microsoft.com/office/drawing/2014/main" id="{8FC0DB58-A121-1543-923A-CF3092207251}"/>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0" name="Rectangle 63">
                <a:extLst>
                  <a:ext uri="{FF2B5EF4-FFF2-40B4-BE49-F238E27FC236}">
                    <a16:creationId xmlns:a16="http://schemas.microsoft.com/office/drawing/2014/main" id="{2E86615F-B7D3-4849-8A0B-4BE3BA060192}"/>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1" name="Rectangle 64">
                <a:extLst>
                  <a:ext uri="{FF2B5EF4-FFF2-40B4-BE49-F238E27FC236}">
                    <a16:creationId xmlns:a16="http://schemas.microsoft.com/office/drawing/2014/main" id="{935F302E-0999-2442-BB40-11030CE6100C}"/>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62" name="Rectangle 65">
                <a:extLst>
                  <a:ext uri="{FF2B5EF4-FFF2-40B4-BE49-F238E27FC236}">
                    <a16:creationId xmlns:a16="http://schemas.microsoft.com/office/drawing/2014/main" id="{939BA95B-4D58-A549-99EA-85AA7C2A854E}"/>
                  </a:ext>
                </a:extLst>
              </p:cNvPr>
              <p:cNvSpPr>
                <a:spLocks noChangeArrowheads="1"/>
              </p:cNvSpPr>
              <p:nvPr/>
            </p:nvSpPr>
            <p:spPr bwMode="auto">
              <a:xfrm>
                <a:off x="204"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63" name="Freeform 66">
                <a:extLst>
                  <a:ext uri="{FF2B5EF4-FFF2-40B4-BE49-F238E27FC236}">
                    <a16:creationId xmlns:a16="http://schemas.microsoft.com/office/drawing/2014/main" id="{B5617C86-DC89-2042-B5DA-E77464F16281}"/>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4" name="Freeform 67">
                <a:extLst>
                  <a:ext uri="{FF2B5EF4-FFF2-40B4-BE49-F238E27FC236}">
                    <a16:creationId xmlns:a16="http://schemas.microsoft.com/office/drawing/2014/main" id="{DC7BEFD1-C568-8F45-BA74-FA55527A7B64}"/>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5" name="Freeform 68">
                <a:extLst>
                  <a:ext uri="{FF2B5EF4-FFF2-40B4-BE49-F238E27FC236}">
                    <a16:creationId xmlns:a16="http://schemas.microsoft.com/office/drawing/2014/main" id="{4EE3C759-2ADB-4142-81BF-2BAC134434BC}"/>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6" name="Rectangle 69">
                <a:extLst>
                  <a:ext uri="{FF2B5EF4-FFF2-40B4-BE49-F238E27FC236}">
                    <a16:creationId xmlns:a16="http://schemas.microsoft.com/office/drawing/2014/main" id="{D9DFEEB6-92A9-7745-8B2A-753984CBE2E0}"/>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7" name="Rectangle 70">
                <a:extLst>
                  <a:ext uri="{FF2B5EF4-FFF2-40B4-BE49-F238E27FC236}">
                    <a16:creationId xmlns:a16="http://schemas.microsoft.com/office/drawing/2014/main" id="{339FE7A7-4C9C-AE41-A645-63C9051830EB}"/>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8" name="Freeform 71">
                <a:extLst>
                  <a:ext uri="{FF2B5EF4-FFF2-40B4-BE49-F238E27FC236}">
                    <a16:creationId xmlns:a16="http://schemas.microsoft.com/office/drawing/2014/main" id="{CC39599B-434F-4B48-B9E6-9C3620AE2080}"/>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9" name="Rectangle 72">
                <a:extLst>
                  <a:ext uri="{FF2B5EF4-FFF2-40B4-BE49-F238E27FC236}">
                    <a16:creationId xmlns:a16="http://schemas.microsoft.com/office/drawing/2014/main" id="{E5F8EF90-7897-D743-B572-17631FD91606}"/>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70" name="Freeform 73">
                <a:extLst>
                  <a:ext uri="{FF2B5EF4-FFF2-40B4-BE49-F238E27FC236}">
                    <a16:creationId xmlns:a16="http://schemas.microsoft.com/office/drawing/2014/main" id="{F8C21F1C-5834-F34D-9302-FC44FA2BE0B4}"/>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1" name="Freeform 74">
                <a:extLst>
                  <a:ext uri="{FF2B5EF4-FFF2-40B4-BE49-F238E27FC236}">
                    <a16:creationId xmlns:a16="http://schemas.microsoft.com/office/drawing/2014/main" id="{31A76D3C-8B0C-3A4A-8B5F-C8A94C00B92F}"/>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2" name="Freeform 75">
                <a:extLst>
                  <a:ext uri="{FF2B5EF4-FFF2-40B4-BE49-F238E27FC236}">
                    <a16:creationId xmlns:a16="http://schemas.microsoft.com/office/drawing/2014/main" id="{C875271E-0977-194C-A27B-B73F573F9CB1}"/>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3" name="Freeform 76">
                <a:extLst>
                  <a:ext uri="{FF2B5EF4-FFF2-40B4-BE49-F238E27FC236}">
                    <a16:creationId xmlns:a16="http://schemas.microsoft.com/office/drawing/2014/main" id="{33F07C32-172A-8D43-AF14-2DF13DDE0F14}"/>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4" name="Freeform 77">
                <a:extLst>
                  <a:ext uri="{FF2B5EF4-FFF2-40B4-BE49-F238E27FC236}">
                    <a16:creationId xmlns:a16="http://schemas.microsoft.com/office/drawing/2014/main" id="{BDA980CF-570C-9F45-959B-031337883CBF}"/>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5" name="Freeform 78">
                <a:extLst>
                  <a:ext uri="{FF2B5EF4-FFF2-40B4-BE49-F238E27FC236}">
                    <a16:creationId xmlns:a16="http://schemas.microsoft.com/office/drawing/2014/main" id="{C5C668E6-E1F6-DD4B-8BA4-DBA20FBBEE9F}"/>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6" name="Freeform 79">
                <a:extLst>
                  <a:ext uri="{FF2B5EF4-FFF2-40B4-BE49-F238E27FC236}">
                    <a16:creationId xmlns:a16="http://schemas.microsoft.com/office/drawing/2014/main" id="{45F8119A-B90B-F94F-AE1E-39D7DA03337A}"/>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7" name="Freeform 80">
                <a:extLst>
                  <a:ext uri="{FF2B5EF4-FFF2-40B4-BE49-F238E27FC236}">
                    <a16:creationId xmlns:a16="http://schemas.microsoft.com/office/drawing/2014/main" id="{1F9C4ABB-4475-044C-A452-42DEB0CCD56E}"/>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8" name="Freeform 81">
                <a:extLst>
                  <a:ext uri="{FF2B5EF4-FFF2-40B4-BE49-F238E27FC236}">
                    <a16:creationId xmlns:a16="http://schemas.microsoft.com/office/drawing/2014/main" id="{CDB75F31-CAC1-B942-99F3-BA3E86DCAC00}"/>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9" name="Freeform 82">
                <a:extLst>
                  <a:ext uri="{FF2B5EF4-FFF2-40B4-BE49-F238E27FC236}">
                    <a16:creationId xmlns:a16="http://schemas.microsoft.com/office/drawing/2014/main" id="{F8F1D8CD-FBC3-3344-95FE-7508C9DAA448}"/>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0" name="Freeform 83">
                <a:extLst>
                  <a:ext uri="{FF2B5EF4-FFF2-40B4-BE49-F238E27FC236}">
                    <a16:creationId xmlns:a16="http://schemas.microsoft.com/office/drawing/2014/main" id="{67776ECA-F6B6-404C-AD03-EA00A84B2480}"/>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1" name="Freeform 84">
                <a:extLst>
                  <a:ext uri="{FF2B5EF4-FFF2-40B4-BE49-F238E27FC236}">
                    <a16:creationId xmlns:a16="http://schemas.microsoft.com/office/drawing/2014/main" id="{C452DBF2-7ADF-1743-88A8-3468E07D7D21}"/>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2" name="Freeform 85">
                <a:extLst>
                  <a:ext uri="{FF2B5EF4-FFF2-40B4-BE49-F238E27FC236}">
                    <a16:creationId xmlns:a16="http://schemas.microsoft.com/office/drawing/2014/main" id="{D87579B1-9CB2-2049-961A-BA318C2845CE}"/>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3" name="Freeform 86">
                <a:extLst>
                  <a:ext uri="{FF2B5EF4-FFF2-40B4-BE49-F238E27FC236}">
                    <a16:creationId xmlns:a16="http://schemas.microsoft.com/office/drawing/2014/main" id="{A986657F-64F6-264B-BBE1-6EC014714848}"/>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4" name="Freeform 87">
                <a:extLst>
                  <a:ext uri="{FF2B5EF4-FFF2-40B4-BE49-F238E27FC236}">
                    <a16:creationId xmlns:a16="http://schemas.microsoft.com/office/drawing/2014/main" id="{4BD34DDB-3C74-8843-8654-0F94EB9073F5}"/>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5" name="Freeform 88">
                <a:extLst>
                  <a:ext uri="{FF2B5EF4-FFF2-40B4-BE49-F238E27FC236}">
                    <a16:creationId xmlns:a16="http://schemas.microsoft.com/office/drawing/2014/main" id="{96C6A57E-9B54-4840-94A9-43975A51F64D}"/>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6" name="Freeform 89">
                <a:extLst>
                  <a:ext uri="{FF2B5EF4-FFF2-40B4-BE49-F238E27FC236}">
                    <a16:creationId xmlns:a16="http://schemas.microsoft.com/office/drawing/2014/main" id="{F0146187-979F-564F-AD95-E95B5ABF0B60}"/>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7" name="Freeform 90">
                <a:extLst>
                  <a:ext uri="{FF2B5EF4-FFF2-40B4-BE49-F238E27FC236}">
                    <a16:creationId xmlns:a16="http://schemas.microsoft.com/office/drawing/2014/main" id="{8B28852B-1D36-2043-9835-7F707DA6895D}"/>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8" name="Freeform 91">
                <a:extLst>
                  <a:ext uri="{FF2B5EF4-FFF2-40B4-BE49-F238E27FC236}">
                    <a16:creationId xmlns:a16="http://schemas.microsoft.com/office/drawing/2014/main" id="{78D303CB-C175-D947-8A56-784A60C403DC}"/>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9" name="Freeform 92">
                <a:extLst>
                  <a:ext uri="{FF2B5EF4-FFF2-40B4-BE49-F238E27FC236}">
                    <a16:creationId xmlns:a16="http://schemas.microsoft.com/office/drawing/2014/main" id="{8F72C44C-0831-C647-8001-69BC3580D4AF}"/>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0" name="Freeform 93">
                <a:extLst>
                  <a:ext uri="{FF2B5EF4-FFF2-40B4-BE49-F238E27FC236}">
                    <a16:creationId xmlns:a16="http://schemas.microsoft.com/office/drawing/2014/main" id="{CF9058DE-7203-8F46-9D6F-C29F54F6AFC8}"/>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1" name="Freeform 94">
                <a:extLst>
                  <a:ext uri="{FF2B5EF4-FFF2-40B4-BE49-F238E27FC236}">
                    <a16:creationId xmlns:a16="http://schemas.microsoft.com/office/drawing/2014/main" id="{645CDBDB-D86F-8C4A-8D5C-CFEA12B2DD55}"/>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2" name="Freeform 95">
                <a:extLst>
                  <a:ext uri="{FF2B5EF4-FFF2-40B4-BE49-F238E27FC236}">
                    <a16:creationId xmlns:a16="http://schemas.microsoft.com/office/drawing/2014/main" id="{439D8432-8B25-E34A-8741-E92ABFE4AE0A}"/>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3" name="Freeform 96">
                <a:extLst>
                  <a:ext uri="{FF2B5EF4-FFF2-40B4-BE49-F238E27FC236}">
                    <a16:creationId xmlns:a16="http://schemas.microsoft.com/office/drawing/2014/main" id="{1787FABD-0EFE-F44A-9383-C0538D471084}"/>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4" name="Freeform 97">
                <a:extLst>
                  <a:ext uri="{FF2B5EF4-FFF2-40B4-BE49-F238E27FC236}">
                    <a16:creationId xmlns:a16="http://schemas.microsoft.com/office/drawing/2014/main" id="{7E180D64-D8E8-C041-A566-F22E166D4038}"/>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5" name="Freeform 98">
                <a:extLst>
                  <a:ext uri="{FF2B5EF4-FFF2-40B4-BE49-F238E27FC236}">
                    <a16:creationId xmlns:a16="http://schemas.microsoft.com/office/drawing/2014/main" id="{34ED3812-4C9D-5B49-90EE-A5F35B5356C9}"/>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6" name="Freeform 99">
                <a:extLst>
                  <a:ext uri="{FF2B5EF4-FFF2-40B4-BE49-F238E27FC236}">
                    <a16:creationId xmlns:a16="http://schemas.microsoft.com/office/drawing/2014/main" id="{82AD7E38-CF75-A04B-8313-14AFF5C2384C}"/>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7" name="Freeform 100">
                <a:extLst>
                  <a:ext uri="{FF2B5EF4-FFF2-40B4-BE49-F238E27FC236}">
                    <a16:creationId xmlns:a16="http://schemas.microsoft.com/office/drawing/2014/main" id="{EEEB52D6-DBB2-1D4A-8322-4BD25B29D21C}"/>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8" name="Freeform 101">
                <a:extLst>
                  <a:ext uri="{FF2B5EF4-FFF2-40B4-BE49-F238E27FC236}">
                    <a16:creationId xmlns:a16="http://schemas.microsoft.com/office/drawing/2014/main" id="{EFE3411C-0723-BE4F-B0DC-4F2658131F3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9" name="Freeform 102">
                <a:extLst>
                  <a:ext uri="{FF2B5EF4-FFF2-40B4-BE49-F238E27FC236}">
                    <a16:creationId xmlns:a16="http://schemas.microsoft.com/office/drawing/2014/main" id="{9A79EDD5-5FFE-114A-B693-CD426F42D88B}"/>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0" name="Freeform 103">
                <a:extLst>
                  <a:ext uri="{FF2B5EF4-FFF2-40B4-BE49-F238E27FC236}">
                    <a16:creationId xmlns:a16="http://schemas.microsoft.com/office/drawing/2014/main" id="{6A47D7A3-690E-6742-80CA-59887EBF6987}"/>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1" name="Freeform 104">
                <a:extLst>
                  <a:ext uri="{FF2B5EF4-FFF2-40B4-BE49-F238E27FC236}">
                    <a16:creationId xmlns:a16="http://schemas.microsoft.com/office/drawing/2014/main" id="{5E581E0F-4C25-7E44-98C7-459F45D0A0FD}"/>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2" name="Freeform 105">
                <a:extLst>
                  <a:ext uri="{FF2B5EF4-FFF2-40B4-BE49-F238E27FC236}">
                    <a16:creationId xmlns:a16="http://schemas.microsoft.com/office/drawing/2014/main" id="{F20CBCEF-07C6-4044-B61F-6D4819EF2DFF}"/>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3" name="Freeform 106">
                <a:extLst>
                  <a:ext uri="{FF2B5EF4-FFF2-40B4-BE49-F238E27FC236}">
                    <a16:creationId xmlns:a16="http://schemas.microsoft.com/office/drawing/2014/main" id="{0F0E9C9B-4235-A144-8961-A0E5927F8C13}"/>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4" name="Freeform 107">
                <a:extLst>
                  <a:ext uri="{FF2B5EF4-FFF2-40B4-BE49-F238E27FC236}">
                    <a16:creationId xmlns:a16="http://schemas.microsoft.com/office/drawing/2014/main" id="{DC576201-75A8-284E-89D2-7F0EF3CA4AD2}"/>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5" name="Freeform 108">
                <a:extLst>
                  <a:ext uri="{FF2B5EF4-FFF2-40B4-BE49-F238E27FC236}">
                    <a16:creationId xmlns:a16="http://schemas.microsoft.com/office/drawing/2014/main" id="{330F2274-744B-3E4D-A831-0D96CAB9F78A}"/>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6" name="Freeform 109">
                <a:extLst>
                  <a:ext uri="{FF2B5EF4-FFF2-40B4-BE49-F238E27FC236}">
                    <a16:creationId xmlns:a16="http://schemas.microsoft.com/office/drawing/2014/main" id="{586FD79D-084C-BD45-B190-E6AF73C1AE31}"/>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7" name="Freeform 110">
                <a:extLst>
                  <a:ext uri="{FF2B5EF4-FFF2-40B4-BE49-F238E27FC236}">
                    <a16:creationId xmlns:a16="http://schemas.microsoft.com/office/drawing/2014/main" id="{AF690E37-E32B-F24D-8003-2D473C333E0B}"/>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8" name="Rectangle 111">
                <a:extLst>
                  <a:ext uri="{FF2B5EF4-FFF2-40B4-BE49-F238E27FC236}">
                    <a16:creationId xmlns:a16="http://schemas.microsoft.com/office/drawing/2014/main" id="{17FB07B2-B265-4F44-8B29-D1BB3B121F55}"/>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09" name="Rectangle 112">
                <a:extLst>
                  <a:ext uri="{FF2B5EF4-FFF2-40B4-BE49-F238E27FC236}">
                    <a16:creationId xmlns:a16="http://schemas.microsoft.com/office/drawing/2014/main" id="{292FFAF9-96F8-D34E-A804-D272B0C9C10D}"/>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0" name="Rectangle 113">
                <a:extLst>
                  <a:ext uri="{FF2B5EF4-FFF2-40B4-BE49-F238E27FC236}">
                    <a16:creationId xmlns:a16="http://schemas.microsoft.com/office/drawing/2014/main" id="{94B50CD1-D8E6-A447-B6B1-F628971E1493}"/>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1" name="Freeform 114">
                <a:extLst>
                  <a:ext uri="{FF2B5EF4-FFF2-40B4-BE49-F238E27FC236}">
                    <a16:creationId xmlns:a16="http://schemas.microsoft.com/office/drawing/2014/main" id="{53148007-1E42-ED45-BBCF-C297B77055F3}"/>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2" name="Freeform 115">
                <a:extLst>
                  <a:ext uri="{FF2B5EF4-FFF2-40B4-BE49-F238E27FC236}">
                    <a16:creationId xmlns:a16="http://schemas.microsoft.com/office/drawing/2014/main" id="{0C0D7729-E0CF-8142-9394-7F23272EABAD}"/>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3" name="Freeform 116">
                <a:extLst>
                  <a:ext uri="{FF2B5EF4-FFF2-40B4-BE49-F238E27FC236}">
                    <a16:creationId xmlns:a16="http://schemas.microsoft.com/office/drawing/2014/main" id="{A51F9E2F-F367-D248-AC0E-44659A0E129F}"/>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4" name="Freeform 117">
                <a:extLst>
                  <a:ext uri="{FF2B5EF4-FFF2-40B4-BE49-F238E27FC236}">
                    <a16:creationId xmlns:a16="http://schemas.microsoft.com/office/drawing/2014/main" id="{C5914C1C-8E5C-324C-93AF-7E764EE353E9}"/>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5" name="Freeform 118">
                <a:extLst>
                  <a:ext uri="{FF2B5EF4-FFF2-40B4-BE49-F238E27FC236}">
                    <a16:creationId xmlns:a16="http://schemas.microsoft.com/office/drawing/2014/main" id="{BEE559B9-BFD9-CD47-AB3F-F5BE5EEA9F05}"/>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6" name="Freeform 119">
                <a:extLst>
                  <a:ext uri="{FF2B5EF4-FFF2-40B4-BE49-F238E27FC236}">
                    <a16:creationId xmlns:a16="http://schemas.microsoft.com/office/drawing/2014/main" id="{8539E70E-4A56-BA4E-B0C1-E9382AE86F2E}"/>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7" name="Freeform 120">
                <a:extLst>
                  <a:ext uri="{FF2B5EF4-FFF2-40B4-BE49-F238E27FC236}">
                    <a16:creationId xmlns:a16="http://schemas.microsoft.com/office/drawing/2014/main" id="{1EE14EF8-962D-E64B-AC56-9A5351A99638}"/>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8" name="Freeform 121">
                <a:extLst>
                  <a:ext uri="{FF2B5EF4-FFF2-40B4-BE49-F238E27FC236}">
                    <a16:creationId xmlns:a16="http://schemas.microsoft.com/office/drawing/2014/main" id="{6F101780-98D0-814B-AAAE-1D6D6291B83E}"/>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9" name="Freeform 122">
                <a:extLst>
                  <a:ext uri="{FF2B5EF4-FFF2-40B4-BE49-F238E27FC236}">
                    <a16:creationId xmlns:a16="http://schemas.microsoft.com/office/drawing/2014/main" id="{56B54BCD-F184-0847-A749-69D37DD12031}"/>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0" name="Freeform 123">
                <a:extLst>
                  <a:ext uri="{FF2B5EF4-FFF2-40B4-BE49-F238E27FC236}">
                    <a16:creationId xmlns:a16="http://schemas.microsoft.com/office/drawing/2014/main" id="{91EE6EC8-9465-024F-B7B8-870B8748FDC9}"/>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1" name="Freeform 124">
                <a:extLst>
                  <a:ext uri="{FF2B5EF4-FFF2-40B4-BE49-F238E27FC236}">
                    <a16:creationId xmlns:a16="http://schemas.microsoft.com/office/drawing/2014/main" id="{247D15A4-4B26-DF49-904A-E4E2952375EC}"/>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2" name="Freeform 125">
                <a:extLst>
                  <a:ext uri="{FF2B5EF4-FFF2-40B4-BE49-F238E27FC236}">
                    <a16:creationId xmlns:a16="http://schemas.microsoft.com/office/drawing/2014/main" id="{1A9D3F26-0913-3849-B01D-4688779A533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3" name="Freeform 126">
                <a:extLst>
                  <a:ext uri="{FF2B5EF4-FFF2-40B4-BE49-F238E27FC236}">
                    <a16:creationId xmlns:a16="http://schemas.microsoft.com/office/drawing/2014/main" id="{BE34695B-9684-9446-A07E-33F5EB98DDF5}"/>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4" name="Freeform 127">
                <a:extLst>
                  <a:ext uri="{FF2B5EF4-FFF2-40B4-BE49-F238E27FC236}">
                    <a16:creationId xmlns:a16="http://schemas.microsoft.com/office/drawing/2014/main" id="{BC685F97-5833-7743-840F-A88C745EA8CD}"/>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5" name="Freeform 128">
                <a:extLst>
                  <a:ext uri="{FF2B5EF4-FFF2-40B4-BE49-F238E27FC236}">
                    <a16:creationId xmlns:a16="http://schemas.microsoft.com/office/drawing/2014/main" id="{7546B62F-C747-9447-8A72-42F0F131FDC6}"/>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6" name="Freeform 129">
                <a:extLst>
                  <a:ext uri="{FF2B5EF4-FFF2-40B4-BE49-F238E27FC236}">
                    <a16:creationId xmlns:a16="http://schemas.microsoft.com/office/drawing/2014/main" id="{7E41BEC3-1BAF-2045-B23B-F3A9352BEFD7}"/>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7" name="Freeform 130">
                <a:extLst>
                  <a:ext uri="{FF2B5EF4-FFF2-40B4-BE49-F238E27FC236}">
                    <a16:creationId xmlns:a16="http://schemas.microsoft.com/office/drawing/2014/main" id="{C2C15C88-B379-094B-9D66-D81A7EBA3C00}"/>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8" name="Freeform 131">
                <a:extLst>
                  <a:ext uri="{FF2B5EF4-FFF2-40B4-BE49-F238E27FC236}">
                    <a16:creationId xmlns:a16="http://schemas.microsoft.com/office/drawing/2014/main" id="{24176680-225A-7547-9F1A-1B62C6593C13}"/>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9" name="Freeform 132">
                <a:extLst>
                  <a:ext uri="{FF2B5EF4-FFF2-40B4-BE49-F238E27FC236}">
                    <a16:creationId xmlns:a16="http://schemas.microsoft.com/office/drawing/2014/main" id="{F68D5629-E8C2-CE4E-AC0B-B53DEAB9F44B}"/>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0" name="Freeform 133">
                <a:extLst>
                  <a:ext uri="{FF2B5EF4-FFF2-40B4-BE49-F238E27FC236}">
                    <a16:creationId xmlns:a16="http://schemas.microsoft.com/office/drawing/2014/main" id="{8B3ED7A3-0F65-9B43-8164-5BD65F953E29}"/>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1" name="Freeform 134">
                <a:extLst>
                  <a:ext uri="{FF2B5EF4-FFF2-40B4-BE49-F238E27FC236}">
                    <a16:creationId xmlns:a16="http://schemas.microsoft.com/office/drawing/2014/main" id="{5FA27ADA-121D-034D-9EDB-63D8C9D416C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2" name="Freeform 135">
                <a:extLst>
                  <a:ext uri="{FF2B5EF4-FFF2-40B4-BE49-F238E27FC236}">
                    <a16:creationId xmlns:a16="http://schemas.microsoft.com/office/drawing/2014/main" id="{3D667DA0-9063-C545-B5DF-4EF49C871E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3" name="Freeform 136">
                <a:extLst>
                  <a:ext uri="{FF2B5EF4-FFF2-40B4-BE49-F238E27FC236}">
                    <a16:creationId xmlns:a16="http://schemas.microsoft.com/office/drawing/2014/main" id="{D19AF009-1F5D-3C42-9F59-96B4A358E9FB}"/>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4" name="Freeform 137">
                <a:extLst>
                  <a:ext uri="{FF2B5EF4-FFF2-40B4-BE49-F238E27FC236}">
                    <a16:creationId xmlns:a16="http://schemas.microsoft.com/office/drawing/2014/main" id="{15C29092-A6C7-5E44-89EB-C2EACA49807A}"/>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5" name="Freeform 138">
                <a:extLst>
                  <a:ext uri="{FF2B5EF4-FFF2-40B4-BE49-F238E27FC236}">
                    <a16:creationId xmlns:a16="http://schemas.microsoft.com/office/drawing/2014/main" id="{60C08E6C-C9DE-3045-B216-9F29B2133C85}"/>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6" name="Freeform 139">
                <a:extLst>
                  <a:ext uri="{FF2B5EF4-FFF2-40B4-BE49-F238E27FC236}">
                    <a16:creationId xmlns:a16="http://schemas.microsoft.com/office/drawing/2014/main" id="{D0B3DE1B-5AB1-D443-AC1A-EDF2D43ECC18}"/>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7" name="Freeform 140">
                <a:extLst>
                  <a:ext uri="{FF2B5EF4-FFF2-40B4-BE49-F238E27FC236}">
                    <a16:creationId xmlns:a16="http://schemas.microsoft.com/office/drawing/2014/main" id="{A5A6479E-8416-524D-9FF3-A6E486CFED63}"/>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8" name="Freeform 141">
                <a:extLst>
                  <a:ext uri="{FF2B5EF4-FFF2-40B4-BE49-F238E27FC236}">
                    <a16:creationId xmlns:a16="http://schemas.microsoft.com/office/drawing/2014/main" id="{6C5AD36E-C2CA-CF41-B849-02B1C2E855A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9" name="Freeform 142">
                <a:extLst>
                  <a:ext uri="{FF2B5EF4-FFF2-40B4-BE49-F238E27FC236}">
                    <a16:creationId xmlns:a16="http://schemas.microsoft.com/office/drawing/2014/main" id="{B8A969DE-1B24-944B-9D5C-61F463BB7970}"/>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0" name="Freeform 143">
                <a:extLst>
                  <a:ext uri="{FF2B5EF4-FFF2-40B4-BE49-F238E27FC236}">
                    <a16:creationId xmlns:a16="http://schemas.microsoft.com/office/drawing/2014/main" id="{DDEF7A11-F1D6-EA45-96B9-5AB022A122BE}"/>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1" name="Freeform 144">
                <a:extLst>
                  <a:ext uri="{FF2B5EF4-FFF2-40B4-BE49-F238E27FC236}">
                    <a16:creationId xmlns:a16="http://schemas.microsoft.com/office/drawing/2014/main" id="{6D7E5DA8-6854-C94E-BEF3-EB3056C1259E}"/>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2" name="Freeform 145">
                <a:extLst>
                  <a:ext uri="{FF2B5EF4-FFF2-40B4-BE49-F238E27FC236}">
                    <a16:creationId xmlns:a16="http://schemas.microsoft.com/office/drawing/2014/main" id="{BCDB234A-1B48-B740-9E03-80593DCD0C5E}"/>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3" name="Freeform 146">
                <a:extLst>
                  <a:ext uri="{FF2B5EF4-FFF2-40B4-BE49-F238E27FC236}">
                    <a16:creationId xmlns:a16="http://schemas.microsoft.com/office/drawing/2014/main" id="{CBB5B446-A917-4548-8189-7BBB227D66D8}"/>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4" name="Freeform 147">
                <a:extLst>
                  <a:ext uri="{FF2B5EF4-FFF2-40B4-BE49-F238E27FC236}">
                    <a16:creationId xmlns:a16="http://schemas.microsoft.com/office/drawing/2014/main" id="{A3950354-F6D8-F445-8001-D7364487C4DB}"/>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5" name="Freeform 148">
                <a:extLst>
                  <a:ext uri="{FF2B5EF4-FFF2-40B4-BE49-F238E27FC236}">
                    <a16:creationId xmlns:a16="http://schemas.microsoft.com/office/drawing/2014/main" id="{55383246-6A1B-F440-8A4D-6E71078FD52F}"/>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6" name="Freeform 149">
                <a:extLst>
                  <a:ext uri="{FF2B5EF4-FFF2-40B4-BE49-F238E27FC236}">
                    <a16:creationId xmlns:a16="http://schemas.microsoft.com/office/drawing/2014/main" id="{4E59A265-25C1-3D49-920F-B8A1BAFFFA6F}"/>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7" name="Freeform 150">
                <a:extLst>
                  <a:ext uri="{FF2B5EF4-FFF2-40B4-BE49-F238E27FC236}">
                    <a16:creationId xmlns:a16="http://schemas.microsoft.com/office/drawing/2014/main" id="{E1F02A87-236A-B646-B09E-BE3265DCBA19}"/>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8" name="Freeform 151">
                <a:extLst>
                  <a:ext uri="{FF2B5EF4-FFF2-40B4-BE49-F238E27FC236}">
                    <a16:creationId xmlns:a16="http://schemas.microsoft.com/office/drawing/2014/main" id="{B5030727-E948-F145-B09B-4BE66175E36D}"/>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9" name="Freeform 152">
                <a:extLst>
                  <a:ext uri="{FF2B5EF4-FFF2-40B4-BE49-F238E27FC236}">
                    <a16:creationId xmlns:a16="http://schemas.microsoft.com/office/drawing/2014/main" id="{0839A1DC-8C5A-EC47-8858-B02145BCE203}"/>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0" name="Freeform 153">
                <a:extLst>
                  <a:ext uri="{FF2B5EF4-FFF2-40B4-BE49-F238E27FC236}">
                    <a16:creationId xmlns:a16="http://schemas.microsoft.com/office/drawing/2014/main" id="{7E932860-967B-5D49-918E-671BA6C6BE67}"/>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1" name="Freeform 154">
                <a:extLst>
                  <a:ext uri="{FF2B5EF4-FFF2-40B4-BE49-F238E27FC236}">
                    <a16:creationId xmlns:a16="http://schemas.microsoft.com/office/drawing/2014/main" id="{B16F1684-6808-E043-9997-28786F566BD6}"/>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2" name="Freeform 155">
                <a:extLst>
                  <a:ext uri="{FF2B5EF4-FFF2-40B4-BE49-F238E27FC236}">
                    <a16:creationId xmlns:a16="http://schemas.microsoft.com/office/drawing/2014/main" id="{A9CB1589-495B-DB49-8A42-ABA33BA6CFB9}"/>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3" name="Freeform 156">
                <a:extLst>
                  <a:ext uri="{FF2B5EF4-FFF2-40B4-BE49-F238E27FC236}">
                    <a16:creationId xmlns:a16="http://schemas.microsoft.com/office/drawing/2014/main" id="{2531BDF6-5DBB-5C45-95BE-15A8D0A626D9}"/>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4" name="Freeform 157">
                <a:extLst>
                  <a:ext uri="{FF2B5EF4-FFF2-40B4-BE49-F238E27FC236}">
                    <a16:creationId xmlns:a16="http://schemas.microsoft.com/office/drawing/2014/main" id="{0C530D2C-E9E0-AC4D-901A-B31F49DF331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5" name="Freeform 158">
                <a:extLst>
                  <a:ext uri="{FF2B5EF4-FFF2-40B4-BE49-F238E27FC236}">
                    <a16:creationId xmlns:a16="http://schemas.microsoft.com/office/drawing/2014/main" id="{64291360-905F-EC44-82FE-C803EF1B6C2B}"/>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6" name="Freeform 159">
                <a:extLst>
                  <a:ext uri="{FF2B5EF4-FFF2-40B4-BE49-F238E27FC236}">
                    <a16:creationId xmlns:a16="http://schemas.microsoft.com/office/drawing/2014/main" id="{0CF40A02-DCEB-744C-9481-E344C4F3734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7" name="Freeform 160">
                <a:extLst>
                  <a:ext uri="{FF2B5EF4-FFF2-40B4-BE49-F238E27FC236}">
                    <a16:creationId xmlns:a16="http://schemas.microsoft.com/office/drawing/2014/main" id="{66DD88D4-8AF6-3E4E-A0AE-5FA5A1D61A24}"/>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8" name="Freeform 161">
                <a:extLst>
                  <a:ext uri="{FF2B5EF4-FFF2-40B4-BE49-F238E27FC236}">
                    <a16:creationId xmlns:a16="http://schemas.microsoft.com/office/drawing/2014/main" id="{667B1842-1525-1B45-A547-9127C857E456}"/>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9" name="Freeform 162">
                <a:extLst>
                  <a:ext uri="{FF2B5EF4-FFF2-40B4-BE49-F238E27FC236}">
                    <a16:creationId xmlns:a16="http://schemas.microsoft.com/office/drawing/2014/main" id="{51635196-2D71-424F-88B8-EF12251A2902}"/>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0" name="Freeform 163">
                <a:extLst>
                  <a:ext uri="{FF2B5EF4-FFF2-40B4-BE49-F238E27FC236}">
                    <a16:creationId xmlns:a16="http://schemas.microsoft.com/office/drawing/2014/main" id="{24181E90-954B-7E43-9B61-E638F73AEBAF}"/>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1" name="Freeform 164">
                <a:extLst>
                  <a:ext uri="{FF2B5EF4-FFF2-40B4-BE49-F238E27FC236}">
                    <a16:creationId xmlns:a16="http://schemas.microsoft.com/office/drawing/2014/main" id="{67124433-025A-9846-BA19-8180DB2EC0E7}"/>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2" name="Freeform 165">
                <a:extLst>
                  <a:ext uri="{FF2B5EF4-FFF2-40B4-BE49-F238E27FC236}">
                    <a16:creationId xmlns:a16="http://schemas.microsoft.com/office/drawing/2014/main" id="{6C544497-A6E5-D048-AF97-E29490745A89}"/>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3" name="Freeform 166">
                <a:extLst>
                  <a:ext uri="{FF2B5EF4-FFF2-40B4-BE49-F238E27FC236}">
                    <a16:creationId xmlns:a16="http://schemas.microsoft.com/office/drawing/2014/main" id="{E598B79B-B7FD-D94B-AB7F-2A3B62850CE1}"/>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4" name="Freeform 167">
                <a:extLst>
                  <a:ext uri="{FF2B5EF4-FFF2-40B4-BE49-F238E27FC236}">
                    <a16:creationId xmlns:a16="http://schemas.microsoft.com/office/drawing/2014/main" id="{D8C8ECEB-0075-5143-98B6-371928AD35EC}"/>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5" name="Freeform 168">
                <a:extLst>
                  <a:ext uri="{FF2B5EF4-FFF2-40B4-BE49-F238E27FC236}">
                    <a16:creationId xmlns:a16="http://schemas.microsoft.com/office/drawing/2014/main" id="{64DC9638-BB88-C248-A787-DC5596710A4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6" name="Freeform 169">
                <a:extLst>
                  <a:ext uri="{FF2B5EF4-FFF2-40B4-BE49-F238E27FC236}">
                    <a16:creationId xmlns:a16="http://schemas.microsoft.com/office/drawing/2014/main" id="{46871DC6-DDCC-734F-BB67-694EAE0CF942}"/>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7" name="Freeform 170">
                <a:extLst>
                  <a:ext uri="{FF2B5EF4-FFF2-40B4-BE49-F238E27FC236}">
                    <a16:creationId xmlns:a16="http://schemas.microsoft.com/office/drawing/2014/main" id="{FD6C3469-7773-5C4B-ACCE-E26FDB88C087}"/>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8" name="Freeform 171">
                <a:extLst>
                  <a:ext uri="{FF2B5EF4-FFF2-40B4-BE49-F238E27FC236}">
                    <a16:creationId xmlns:a16="http://schemas.microsoft.com/office/drawing/2014/main" id="{6611ED30-40B7-EA44-9F30-47BE9F155F7B}"/>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9" name="Freeform 172">
                <a:extLst>
                  <a:ext uri="{FF2B5EF4-FFF2-40B4-BE49-F238E27FC236}">
                    <a16:creationId xmlns:a16="http://schemas.microsoft.com/office/drawing/2014/main" id="{625A9BC1-6FC5-F84F-A3CA-26F79551A197}"/>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0" name="Freeform 173">
                <a:extLst>
                  <a:ext uri="{FF2B5EF4-FFF2-40B4-BE49-F238E27FC236}">
                    <a16:creationId xmlns:a16="http://schemas.microsoft.com/office/drawing/2014/main" id="{078C07D1-5D55-4A4C-B2B4-2AA7D6F95E45}"/>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1" name="Freeform 174">
                <a:extLst>
                  <a:ext uri="{FF2B5EF4-FFF2-40B4-BE49-F238E27FC236}">
                    <a16:creationId xmlns:a16="http://schemas.microsoft.com/office/drawing/2014/main" id="{634057AE-F928-FF46-8143-113A1D3A2CB6}"/>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2" name="Freeform 175">
                <a:extLst>
                  <a:ext uri="{FF2B5EF4-FFF2-40B4-BE49-F238E27FC236}">
                    <a16:creationId xmlns:a16="http://schemas.microsoft.com/office/drawing/2014/main" id="{4B5C6C35-6C7E-7C46-8A30-8AD13A899911}"/>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3" name="Freeform 176">
                <a:extLst>
                  <a:ext uri="{FF2B5EF4-FFF2-40B4-BE49-F238E27FC236}">
                    <a16:creationId xmlns:a16="http://schemas.microsoft.com/office/drawing/2014/main" id="{A7DE2ED3-A511-2E4C-8639-719786864C7B}"/>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4" name="Freeform 177">
                <a:extLst>
                  <a:ext uri="{FF2B5EF4-FFF2-40B4-BE49-F238E27FC236}">
                    <a16:creationId xmlns:a16="http://schemas.microsoft.com/office/drawing/2014/main" id="{790C87D0-1B57-9142-8A1B-ACE7E7A1B8B6}"/>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5" name="Freeform 178">
                <a:extLst>
                  <a:ext uri="{FF2B5EF4-FFF2-40B4-BE49-F238E27FC236}">
                    <a16:creationId xmlns:a16="http://schemas.microsoft.com/office/drawing/2014/main" id="{4955DE15-0FAC-6949-9081-1A70A285C16E}"/>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6" name="Freeform 179">
                <a:extLst>
                  <a:ext uri="{FF2B5EF4-FFF2-40B4-BE49-F238E27FC236}">
                    <a16:creationId xmlns:a16="http://schemas.microsoft.com/office/drawing/2014/main" id="{C8A6FC79-5D4D-2044-BB38-2A13F3898A48}"/>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7" name="Freeform 180">
                <a:extLst>
                  <a:ext uri="{FF2B5EF4-FFF2-40B4-BE49-F238E27FC236}">
                    <a16:creationId xmlns:a16="http://schemas.microsoft.com/office/drawing/2014/main" id="{6784BF24-09FE-3E49-9CDB-F47478B1AA45}"/>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8" name="Freeform 181">
                <a:extLst>
                  <a:ext uri="{FF2B5EF4-FFF2-40B4-BE49-F238E27FC236}">
                    <a16:creationId xmlns:a16="http://schemas.microsoft.com/office/drawing/2014/main" id="{F010AEA3-936B-AF4D-8BB7-942238C28F41}"/>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9" name="Freeform 182">
                <a:extLst>
                  <a:ext uri="{FF2B5EF4-FFF2-40B4-BE49-F238E27FC236}">
                    <a16:creationId xmlns:a16="http://schemas.microsoft.com/office/drawing/2014/main" id="{DA04D122-E084-E345-9307-CB998EEB5A0D}"/>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0" name="Freeform 183">
                <a:extLst>
                  <a:ext uri="{FF2B5EF4-FFF2-40B4-BE49-F238E27FC236}">
                    <a16:creationId xmlns:a16="http://schemas.microsoft.com/office/drawing/2014/main" id="{E8D8ECDF-598C-F143-A312-F165D9BCDCBB}"/>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1" name="Freeform 184">
                <a:extLst>
                  <a:ext uri="{FF2B5EF4-FFF2-40B4-BE49-F238E27FC236}">
                    <a16:creationId xmlns:a16="http://schemas.microsoft.com/office/drawing/2014/main" id="{BEA4AD63-644E-2F40-890B-F9E4CD1876E2}"/>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2" name="Freeform 185">
                <a:extLst>
                  <a:ext uri="{FF2B5EF4-FFF2-40B4-BE49-F238E27FC236}">
                    <a16:creationId xmlns:a16="http://schemas.microsoft.com/office/drawing/2014/main" id="{85A36E74-E1DD-A44A-906E-3395EB1A2391}"/>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3" name="Freeform 186">
                <a:extLst>
                  <a:ext uri="{FF2B5EF4-FFF2-40B4-BE49-F238E27FC236}">
                    <a16:creationId xmlns:a16="http://schemas.microsoft.com/office/drawing/2014/main" id="{30587A93-9AB5-A344-BC70-8D88B489E347}"/>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4" name="Freeform 187">
                <a:extLst>
                  <a:ext uri="{FF2B5EF4-FFF2-40B4-BE49-F238E27FC236}">
                    <a16:creationId xmlns:a16="http://schemas.microsoft.com/office/drawing/2014/main" id="{C2A0065E-B03D-D845-89C4-70AEDE1AB8A9}"/>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5" name="Freeform 188">
                <a:extLst>
                  <a:ext uri="{FF2B5EF4-FFF2-40B4-BE49-F238E27FC236}">
                    <a16:creationId xmlns:a16="http://schemas.microsoft.com/office/drawing/2014/main" id="{228AB7E2-39D4-1F4D-AFE8-CFE1F9186643}"/>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6" name="Freeform 189">
                <a:extLst>
                  <a:ext uri="{FF2B5EF4-FFF2-40B4-BE49-F238E27FC236}">
                    <a16:creationId xmlns:a16="http://schemas.microsoft.com/office/drawing/2014/main" id="{B11CE60E-32B1-D343-83D8-CD574F7EB0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7" name="Freeform 190">
                <a:extLst>
                  <a:ext uri="{FF2B5EF4-FFF2-40B4-BE49-F238E27FC236}">
                    <a16:creationId xmlns:a16="http://schemas.microsoft.com/office/drawing/2014/main" id="{E43FCD12-DC99-8C4F-B059-3F564678CEF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8" name="Freeform 191">
                <a:extLst>
                  <a:ext uri="{FF2B5EF4-FFF2-40B4-BE49-F238E27FC236}">
                    <a16:creationId xmlns:a16="http://schemas.microsoft.com/office/drawing/2014/main" id="{1EB047E5-4D6C-B244-BFC8-F0FB34DB491F}"/>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9" name="Freeform 192">
                <a:extLst>
                  <a:ext uri="{FF2B5EF4-FFF2-40B4-BE49-F238E27FC236}">
                    <a16:creationId xmlns:a16="http://schemas.microsoft.com/office/drawing/2014/main" id="{9131E3F7-D1EE-0246-9BB1-797B78B7A3B0}"/>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0" name="Freeform 193">
                <a:extLst>
                  <a:ext uri="{FF2B5EF4-FFF2-40B4-BE49-F238E27FC236}">
                    <a16:creationId xmlns:a16="http://schemas.microsoft.com/office/drawing/2014/main" id="{5D989665-042C-8A4F-8729-CB756769636A}"/>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1" name="Freeform 194">
                <a:extLst>
                  <a:ext uri="{FF2B5EF4-FFF2-40B4-BE49-F238E27FC236}">
                    <a16:creationId xmlns:a16="http://schemas.microsoft.com/office/drawing/2014/main" id="{127C5E0B-D2B0-EB46-8EB4-AB4340483036}"/>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2" name="Freeform 195">
                <a:extLst>
                  <a:ext uri="{FF2B5EF4-FFF2-40B4-BE49-F238E27FC236}">
                    <a16:creationId xmlns:a16="http://schemas.microsoft.com/office/drawing/2014/main" id="{DD40A41A-6242-5243-BED0-AF28A9F74511}"/>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3" name="Freeform 196">
                <a:extLst>
                  <a:ext uri="{FF2B5EF4-FFF2-40B4-BE49-F238E27FC236}">
                    <a16:creationId xmlns:a16="http://schemas.microsoft.com/office/drawing/2014/main" id="{71B9B8BC-1B5F-BD45-BFB7-2B0215668319}"/>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4" name="Freeform 197">
                <a:extLst>
                  <a:ext uri="{FF2B5EF4-FFF2-40B4-BE49-F238E27FC236}">
                    <a16:creationId xmlns:a16="http://schemas.microsoft.com/office/drawing/2014/main" id="{8FD41512-13C1-CC44-9F84-9AD2593F9A59}"/>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5" name="Freeform 198">
                <a:extLst>
                  <a:ext uri="{FF2B5EF4-FFF2-40B4-BE49-F238E27FC236}">
                    <a16:creationId xmlns:a16="http://schemas.microsoft.com/office/drawing/2014/main" id="{5163D776-EB36-6D44-8A10-31B3F33F146F}"/>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6" name="Freeform 199">
                <a:extLst>
                  <a:ext uri="{FF2B5EF4-FFF2-40B4-BE49-F238E27FC236}">
                    <a16:creationId xmlns:a16="http://schemas.microsoft.com/office/drawing/2014/main" id="{DA5A620F-5616-4E44-ABFE-2A49A080C550}"/>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7" name="Freeform 200">
                <a:extLst>
                  <a:ext uri="{FF2B5EF4-FFF2-40B4-BE49-F238E27FC236}">
                    <a16:creationId xmlns:a16="http://schemas.microsoft.com/office/drawing/2014/main" id="{4EFCED65-31DC-BA47-934E-3226B68F35CE}"/>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8" name="Freeform 201">
                <a:extLst>
                  <a:ext uri="{FF2B5EF4-FFF2-40B4-BE49-F238E27FC236}">
                    <a16:creationId xmlns:a16="http://schemas.microsoft.com/office/drawing/2014/main" id="{5D31DDC7-2CE8-F24E-A55D-8D1C6251A724}"/>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9" name="Freeform 202">
                <a:extLst>
                  <a:ext uri="{FF2B5EF4-FFF2-40B4-BE49-F238E27FC236}">
                    <a16:creationId xmlns:a16="http://schemas.microsoft.com/office/drawing/2014/main" id="{D0601637-CB63-3F40-904F-6C3F4017C3DE}"/>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0" name="Freeform 203">
                <a:extLst>
                  <a:ext uri="{FF2B5EF4-FFF2-40B4-BE49-F238E27FC236}">
                    <a16:creationId xmlns:a16="http://schemas.microsoft.com/office/drawing/2014/main" id="{38AEA8D7-119A-4042-AED7-AB3CBDA28A86}"/>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1" name="Freeform 204">
                <a:extLst>
                  <a:ext uri="{FF2B5EF4-FFF2-40B4-BE49-F238E27FC236}">
                    <a16:creationId xmlns:a16="http://schemas.microsoft.com/office/drawing/2014/main" id="{4A170BD3-6B2B-CE49-AFD4-ECA4ADD4D336}"/>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2" name="Freeform 205">
                <a:extLst>
                  <a:ext uri="{FF2B5EF4-FFF2-40B4-BE49-F238E27FC236}">
                    <a16:creationId xmlns:a16="http://schemas.microsoft.com/office/drawing/2014/main" id="{BBB2A472-898A-2248-ABD2-AB6C2C1D2700}"/>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2" name="Group 206">
              <a:extLst>
                <a:ext uri="{FF2B5EF4-FFF2-40B4-BE49-F238E27FC236}">
                  <a16:creationId xmlns:a16="http://schemas.microsoft.com/office/drawing/2014/main" id="{E37E6FF0-9D98-EF4E-BB69-AE6DE957546E}"/>
                </a:ext>
              </a:extLst>
            </p:cNvPr>
            <p:cNvGrpSpPr>
              <a:grpSpLocks/>
            </p:cNvGrpSpPr>
            <p:nvPr/>
          </p:nvGrpSpPr>
          <p:grpSpPr bwMode="auto">
            <a:xfrm>
              <a:off x="1339454" y="3369470"/>
              <a:ext cx="4143375" cy="1365647"/>
              <a:chOff x="184" y="2830"/>
              <a:chExt cx="3480" cy="1147"/>
            </a:xfrm>
          </p:grpSpPr>
          <p:sp>
            <p:nvSpPr>
              <p:cNvPr id="43603" name="Freeform 207">
                <a:extLst>
                  <a:ext uri="{FF2B5EF4-FFF2-40B4-BE49-F238E27FC236}">
                    <a16:creationId xmlns:a16="http://schemas.microsoft.com/office/drawing/2014/main" id="{B975452F-DBB8-3041-823B-9BF45FC1EE39}"/>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4" name="Freeform 208">
                <a:extLst>
                  <a:ext uri="{FF2B5EF4-FFF2-40B4-BE49-F238E27FC236}">
                    <a16:creationId xmlns:a16="http://schemas.microsoft.com/office/drawing/2014/main" id="{80C148B2-7E18-5F41-999C-BD852756FEBD}"/>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5" name="Freeform 209">
                <a:extLst>
                  <a:ext uri="{FF2B5EF4-FFF2-40B4-BE49-F238E27FC236}">
                    <a16:creationId xmlns:a16="http://schemas.microsoft.com/office/drawing/2014/main" id="{E85EE9F6-81C7-7E4B-8A75-C0F10DD0671C}"/>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6" name="Freeform 210">
                <a:extLst>
                  <a:ext uri="{FF2B5EF4-FFF2-40B4-BE49-F238E27FC236}">
                    <a16:creationId xmlns:a16="http://schemas.microsoft.com/office/drawing/2014/main" id="{0A95BB04-0C50-2B45-A942-16762ABFF92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7" name="Freeform 211">
                <a:extLst>
                  <a:ext uri="{FF2B5EF4-FFF2-40B4-BE49-F238E27FC236}">
                    <a16:creationId xmlns:a16="http://schemas.microsoft.com/office/drawing/2014/main" id="{2EF919DE-15FA-B947-9FA6-18E6504C9E2F}"/>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8" name="Freeform 212">
                <a:extLst>
                  <a:ext uri="{FF2B5EF4-FFF2-40B4-BE49-F238E27FC236}">
                    <a16:creationId xmlns:a16="http://schemas.microsoft.com/office/drawing/2014/main" id="{1242F80C-00B7-C349-ACCC-41FA293C7985}"/>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9" name="Freeform 213">
                <a:extLst>
                  <a:ext uri="{FF2B5EF4-FFF2-40B4-BE49-F238E27FC236}">
                    <a16:creationId xmlns:a16="http://schemas.microsoft.com/office/drawing/2014/main" id="{AD7C23C5-FF61-F747-8400-230CD22FA63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0" name="Freeform 214">
                <a:extLst>
                  <a:ext uri="{FF2B5EF4-FFF2-40B4-BE49-F238E27FC236}">
                    <a16:creationId xmlns:a16="http://schemas.microsoft.com/office/drawing/2014/main" id="{4D565E2A-BC05-334F-BC48-C1C79CA8A6E1}"/>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1" name="Freeform 215">
                <a:extLst>
                  <a:ext uri="{FF2B5EF4-FFF2-40B4-BE49-F238E27FC236}">
                    <a16:creationId xmlns:a16="http://schemas.microsoft.com/office/drawing/2014/main" id="{492E881C-C666-7847-A043-2F8096E69E03}"/>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2" name="Freeform 216">
                <a:extLst>
                  <a:ext uri="{FF2B5EF4-FFF2-40B4-BE49-F238E27FC236}">
                    <a16:creationId xmlns:a16="http://schemas.microsoft.com/office/drawing/2014/main" id="{C8091A64-FB6E-7D48-BA9D-E220554385A2}"/>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3" name="Freeform 217">
                <a:extLst>
                  <a:ext uri="{FF2B5EF4-FFF2-40B4-BE49-F238E27FC236}">
                    <a16:creationId xmlns:a16="http://schemas.microsoft.com/office/drawing/2014/main" id="{8915D6B8-8251-1044-BE3A-FFBA6D3BCCEF}"/>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4" name="Freeform 218">
                <a:extLst>
                  <a:ext uri="{FF2B5EF4-FFF2-40B4-BE49-F238E27FC236}">
                    <a16:creationId xmlns:a16="http://schemas.microsoft.com/office/drawing/2014/main" id="{B67D424B-DA5A-734A-8A31-2DD5F1BDE763}"/>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5" name="Freeform 219">
                <a:extLst>
                  <a:ext uri="{FF2B5EF4-FFF2-40B4-BE49-F238E27FC236}">
                    <a16:creationId xmlns:a16="http://schemas.microsoft.com/office/drawing/2014/main" id="{C4555334-24F6-1E4E-8E28-00565E4830A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6" name="Freeform 220">
                <a:extLst>
                  <a:ext uri="{FF2B5EF4-FFF2-40B4-BE49-F238E27FC236}">
                    <a16:creationId xmlns:a16="http://schemas.microsoft.com/office/drawing/2014/main" id="{625EE999-AD9E-C344-9C0F-51BF9BD233EE}"/>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7" name="Freeform 221">
                <a:extLst>
                  <a:ext uri="{FF2B5EF4-FFF2-40B4-BE49-F238E27FC236}">
                    <a16:creationId xmlns:a16="http://schemas.microsoft.com/office/drawing/2014/main" id="{F425D3E6-0158-354C-B3D7-31070470B257}"/>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8" name="Freeform 222">
                <a:extLst>
                  <a:ext uri="{FF2B5EF4-FFF2-40B4-BE49-F238E27FC236}">
                    <a16:creationId xmlns:a16="http://schemas.microsoft.com/office/drawing/2014/main" id="{EECE6897-5DE4-334C-A29C-4BC62E39BA17}"/>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9" name="Freeform 223">
                <a:extLst>
                  <a:ext uri="{FF2B5EF4-FFF2-40B4-BE49-F238E27FC236}">
                    <a16:creationId xmlns:a16="http://schemas.microsoft.com/office/drawing/2014/main" id="{44AE3E60-29D9-084C-9D0F-CA8F15F3C940}"/>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0" name="Freeform 224">
                <a:extLst>
                  <a:ext uri="{FF2B5EF4-FFF2-40B4-BE49-F238E27FC236}">
                    <a16:creationId xmlns:a16="http://schemas.microsoft.com/office/drawing/2014/main" id="{F285FDCD-A185-194E-8E41-D1C15390261F}"/>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1" name="Freeform 225">
                <a:extLst>
                  <a:ext uri="{FF2B5EF4-FFF2-40B4-BE49-F238E27FC236}">
                    <a16:creationId xmlns:a16="http://schemas.microsoft.com/office/drawing/2014/main" id="{5BB1A110-DEA7-F741-95AE-708BD7E7BBC4}"/>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2" name="Freeform 226">
                <a:extLst>
                  <a:ext uri="{FF2B5EF4-FFF2-40B4-BE49-F238E27FC236}">
                    <a16:creationId xmlns:a16="http://schemas.microsoft.com/office/drawing/2014/main" id="{70CE9864-B2F3-A74E-B003-F8823745D937}"/>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3" name="Freeform 227">
                <a:extLst>
                  <a:ext uri="{FF2B5EF4-FFF2-40B4-BE49-F238E27FC236}">
                    <a16:creationId xmlns:a16="http://schemas.microsoft.com/office/drawing/2014/main" id="{D59B1935-7D46-4044-AF1E-3838EB58C99A}"/>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4" name="Freeform 228">
                <a:extLst>
                  <a:ext uri="{FF2B5EF4-FFF2-40B4-BE49-F238E27FC236}">
                    <a16:creationId xmlns:a16="http://schemas.microsoft.com/office/drawing/2014/main" id="{B6F23778-E78C-4E46-A2FB-67DCD96577F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5" name="Freeform 229">
                <a:extLst>
                  <a:ext uri="{FF2B5EF4-FFF2-40B4-BE49-F238E27FC236}">
                    <a16:creationId xmlns:a16="http://schemas.microsoft.com/office/drawing/2014/main" id="{DF8649B2-A93F-7440-B193-FCFEDA651A8F}"/>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6" name="Freeform 230">
                <a:extLst>
                  <a:ext uri="{FF2B5EF4-FFF2-40B4-BE49-F238E27FC236}">
                    <a16:creationId xmlns:a16="http://schemas.microsoft.com/office/drawing/2014/main" id="{2A19B241-FDBE-2E49-8B25-BBD6BA555B56}"/>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7" name="Freeform 231">
                <a:extLst>
                  <a:ext uri="{FF2B5EF4-FFF2-40B4-BE49-F238E27FC236}">
                    <a16:creationId xmlns:a16="http://schemas.microsoft.com/office/drawing/2014/main" id="{E9461C29-4259-FC47-A15D-B2154CE14233}"/>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8" name="Freeform 232">
                <a:extLst>
                  <a:ext uri="{FF2B5EF4-FFF2-40B4-BE49-F238E27FC236}">
                    <a16:creationId xmlns:a16="http://schemas.microsoft.com/office/drawing/2014/main" id="{CA61A57D-D977-B545-ADF7-CD4B523415D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9" name="Freeform 233">
                <a:extLst>
                  <a:ext uri="{FF2B5EF4-FFF2-40B4-BE49-F238E27FC236}">
                    <a16:creationId xmlns:a16="http://schemas.microsoft.com/office/drawing/2014/main" id="{E0C345A5-AF15-7146-A892-9231FEAC233A}"/>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0" name="Freeform 234">
                <a:extLst>
                  <a:ext uri="{FF2B5EF4-FFF2-40B4-BE49-F238E27FC236}">
                    <a16:creationId xmlns:a16="http://schemas.microsoft.com/office/drawing/2014/main" id="{7853CB5F-477E-994A-8A72-ED0798F51298}"/>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1" name="Freeform 235">
                <a:extLst>
                  <a:ext uri="{FF2B5EF4-FFF2-40B4-BE49-F238E27FC236}">
                    <a16:creationId xmlns:a16="http://schemas.microsoft.com/office/drawing/2014/main" id="{AFF4E302-390D-034E-B727-BB7048696E1C}"/>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2" name="Freeform 236">
                <a:extLst>
                  <a:ext uri="{FF2B5EF4-FFF2-40B4-BE49-F238E27FC236}">
                    <a16:creationId xmlns:a16="http://schemas.microsoft.com/office/drawing/2014/main" id="{CA61A542-EDC7-D546-91C5-4D068B2F0CF3}"/>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3" name="Freeform 237">
                <a:extLst>
                  <a:ext uri="{FF2B5EF4-FFF2-40B4-BE49-F238E27FC236}">
                    <a16:creationId xmlns:a16="http://schemas.microsoft.com/office/drawing/2014/main" id="{3F141A0B-F97E-0A4C-8CD4-6B790F8A474C}"/>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4" name="Freeform 238">
                <a:extLst>
                  <a:ext uri="{FF2B5EF4-FFF2-40B4-BE49-F238E27FC236}">
                    <a16:creationId xmlns:a16="http://schemas.microsoft.com/office/drawing/2014/main" id="{15FE8CF6-35FC-6146-8B2D-8B08700B6544}"/>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5" name="Freeform 239">
                <a:extLst>
                  <a:ext uri="{FF2B5EF4-FFF2-40B4-BE49-F238E27FC236}">
                    <a16:creationId xmlns:a16="http://schemas.microsoft.com/office/drawing/2014/main" id="{A31E6665-3537-534A-9C5B-A65428A194D7}"/>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6" name="Freeform 240">
                <a:extLst>
                  <a:ext uri="{FF2B5EF4-FFF2-40B4-BE49-F238E27FC236}">
                    <a16:creationId xmlns:a16="http://schemas.microsoft.com/office/drawing/2014/main" id="{424F30BE-43A9-0544-A27C-A77F6705E6D8}"/>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7" name="Freeform 241">
                <a:extLst>
                  <a:ext uri="{FF2B5EF4-FFF2-40B4-BE49-F238E27FC236}">
                    <a16:creationId xmlns:a16="http://schemas.microsoft.com/office/drawing/2014/main" id="{9A41A82B-0CB9-9C4C-AC5F-858D156A7F8A}"/>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8" name="Freeform 242">
                <a:extLst>
                  <a:ext uri="{FF2B5EF4-FFF2-40B4-BE49-F238E27FC236}">
                    <a16:creationId xmlns:a16="http://schemas.microsoft.com/office/drawing/2014/main" id="{B20C74D2-11A7-7A47-B551-A4CEB3711CD1}"/>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9" name="Freeform 243">
                <a:extLst>
                  <a:ext uri="{FF2B5EF4-FFF2-40B4-BE49-F238E27FC236}">
                    <a16:creationId xmlns:a16="http://schemas.microsoft.com/office/drawing/2014/main" id="{9E59116C-A127-F04F-B095-80E74D1E75DC}"/>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0" name="Freeform 244">
                <a:extLst>
                  <a:ext uri="{FF2B5EF4-FFF2-40B4-BE49-F238E27FC236}">
                    <a16:creationId xmlns:a16="http://schemas.microsoft.com/office/drawing/2014/main" id="{7C5A6294-B217-6D4D-8147-0A99B9C33C07}"/>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1" name="Freeform 245">
                <a:extLst>
                  <a:ext uri="{FF2B5EF4-FFF2-40B4-BE49-F238E27FC236}">
                    <a16:creationId xmlns:a16="http://schemas.microsoft.com/office/drawing/2014/main" id="{C96B5668-EBC6-794D-9ED7-8B1EE10D3212}"/>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2" name="Freeform 246">
                <a:extLst>
                  <a:ext uri="{FF2B5EF4-FFF2-40B4-BE49-F238E27FC236}">
                    <a16:creationId xmlns:a16="http://schemas.microsoft.com/office/drawing/2014/main" id="{C85358B6-8475-DA49-8FB7-6CC06385DB8A}"/>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3" name="Freeform 247">
                <a:extLst>
                  <a:ext uri="{FF2B5EF4-FFF2-40B4-BE49-F238E27FC236}">
                    <a16:creationId xmlns:a16="http://schemas.microsoft.com/office/drawing/2014/main" id="{1E3992BE-D78A-7946-AB2F-667BDBAD0F9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4" name="Freeform 248">
                <a:extLst>
                  <a:ext uri="{FF2B5EF4-FFF2-40B4-BE49-F238E27FC236}">
                    <a16:creationId xmlns:a16="http://schemas.microsoft.com/office/drawing/2014/main" id="{8EC9B803-EBE9-9B4F-AD6B-534EB318B944}"/>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5" name="Freeform 249">
                <a:extLst>
                  <a:ext uri="{FF2B5EF4-FFF2-40B4-BE49-F238E27FC236}">
                    <a16:creationId xmlns:a16="http://schemas.microsoft.com/office/drawing/2014/main" id="{2C893DD9-2849-734F-A60D-B93E423A8206}"/>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6" name="Freeform 250">
                <a:extLst>
                  <a:ext uri="{FF2B5EF4-FFF2-40B4-BE49-F238E27FC236}">
                    <a16:creationId xmlns:a16="http://schemas.microsoft.com/office/drawing/2014/main" id="{4B61FA4A-A9B5-584C-A7AE-D26C0A831F58}"/>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7" name="Freeform 251">
                <a:extLst>
                  <a:ext uri="{FF2B5EF4-FFF2-40B4-BE49-F238E27FC236}">
                    <a16:creationId xmlns:a16="http://schemas.microsoft.com/office/drawing/2014/main" id="{F00CABB7-4457-6D48-9431-53948EA051C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8" name="Freeform 252">
                <a:extLst>
                  <a:ext uri="{FF2B5EF4-FFF2-40B4-BE49-F238E27FC236}">
                    <a16:creationId xmlns:a16="http://schemas.microsoft.com/office/drawing/2014/main" id="{1C000867-AFA6-4349-8083-B08596A0A266}"/>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9" name="Freeform 253">
                <a:extLst>
                  <a:ext uri="{FF2B5EF4-FFF2-40B4-BE49-F238E27FC236}">
                    <a16:creationId xmlns:a16="http://schemas.microsoft.com/office/drawing/2014/main" id="{93C33354-5D1D-F643-8001-3067465B396E}"/>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0" name="Freeform 254">
                <a:extLst>
                  <a:ext uri="{FF2B5EF4-FFF2-40B4-BE49-F238E27FC236}">
                    <a16:creationId xmlns:a16="http://schemas.microsoft.com/office/drawing/2014/main" id="{B4FEF02D-AA7C-E649-87BB-D10E2A1AC7EF}"/>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1" name="Freeform 255">
                <a:extLst>
                  <a:ext uri="{FF2B5EF4-FFF2-40B4-BE49-F238E27FC236}">
                    <a16:creationId xmlns:a16="http://schemas.microsoft.com/office/drawing/2014/main" id="{7762573B-DCD5-5242-A9FA-CC5F0FEF9862}"/>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2" name="Freeform 256">
                <a:extLst>
                  <a:ext uri="{FF2B5EF4-FFF2-40B4-BE49-F238E27FC236}">
                    <a16:creationId xmlns:a16="http://schemas.microsoft.com/office/drawing/2014/main" id="{A9682B28-3165-9C4D-A938-1CAA822A1FC1}"/>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3" name="Freeform 257">
                <a:extLst>
                  <a:ext uri="{FF2B5EF4-FFF2-40B4-BE49-F238E27FC236}">
                    <a16:creationId xmlns:a16="http://schemas.microsoft.com/office/drawing/2014/main" id="{FD6ABF21-8864-AF40-882A-FB4B74E47B1B}"/>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4" name="Freeform 258">
                <a:extLst>
                  <a:ext uri="{FF2B5EF4-FFF2-40B4-BE49-F238E27FC236}">
                    <a16:creationId xmlns:a16="http://schemas.microsoft.com/office/drawing/2014/main" id="{A1A87F88-9E41-294F-980B-C5E0E0131633}"/>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5" name="Freeform 259">
                <a:extLst>
                  <a:ext uri="{FF2B5EF4-FFF2-40B4-BE49-F238E27FC236}">
                    <a16:creationId xmlns:a16="http://schemas.microsoft.com/office/drawing/2014/main" id="{4EEC3D4B-E52D-344B-A301-4CEB040A75D0}"/>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6" name="Freeform 260">
                <a:extLst>
                  <a:ext uri="{FF2B5EF4-FFF2-40B4-BE49-F238E27FC236}">
                    <a16:creationId xmlns:a16="http://schemas.microsoft.com/office/drawing/2014/main" id="{629BD60A-DF78-844A-A688-A2BC421B75D4}"/>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7" name="Freeform 261">
                <a:extLst>
                  <a:ext uri="{FF2B5EF4-FFF2-40B4-BE49-F238E27FC236}">
                    <a16:creationId xmlns:a16="http://schemas.microsoft.com/office/drawing/2014/main" id="{02F485FB-582B-1D41-9860-A56AFB8740CA}"/>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8" name="Freeform 262">
                <a:extLst>
                  <a:ext uri="{FF2B5EF4-FFF2-40B4-BE49-F238E27FC236}">
                    <a16:creationId xmlns:a16="http://schemas.microsoft.com/office/drawing/2014/main" id="{8DFA2D32-141E-BC43-AEB6-D814F97469F1}"/>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9" name="Freeform 263">
                <a:extLst>
                  <a:ext uri="{FF2B5EF4-FFF2-40B4-BE49-F238E27FC236}">
                    <a16:creationId xmlns:a16="http://schemas.microsoft.com/office/drawing/2014/main" id="{FFDFE108-0F56-6E40-BD9E-3FB0DDBBF5B1}"/>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0" name="Freeform 264">
                <a:extLst>
                  <a:ext uri="{FF2B5EF4-FFF2-40B4-BE49-F238E27FC236}">
                    <a16:creationId xmlns:a16="http://schemas.microsoft.com/office/drawing/2014/main" id="{E517BC45-A97E-1840-9061-1EBB06EF6763}"/>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1" name="Freeform 265">
                <a:extLst>
                  <a:ext uri="{FF2B5EF4-FFF2-40B4-BE49-F238E27FC236}">
                    <a16:creationId xmlns:a16="http://schemas.microsoft.com/office/drawing/2014/main" id="{D17436E7-7AC2-E94D-A4A1-4BC309C29D7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2" name="Freeform 266">
                <a:extLst>
                  <a:ext uri="{FF2B5EF4-FFF2-40B4-BE49-F238E27FC236}">
                    <a16:creationId xmlns:a16="http://schemas.microsoft.com/office/drawing/2014/main" id="{2FCB13F2-A5F1-9D41-BF67-DAA85C5F5C10}"/>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3" name="Freeform 267">
                <a:extLst>
                  <a:ext uri="{FF2B5EF4-FFF2-40B4-BE49-F238E27FC236}">
                    <a16:creationId xmlns:a16="http://schemas.microsoft.com/office/drawing/2014/main" id="{2C12EFAA-C76F-6140-8AD6-3EA93B66BD1E}"/>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4" name="Freeform 268">
                <a:extLst>
                  <a:ext uri="{FF2B5EF4-FFF2-40B4-BE49-F238E27FC236}">
                    <a16:creationId xmlns:a16="http://schemas.microsoft.com/office/drawing/2014/main" id="{5FCFC9C5-2039-6743-8628-D958CDB8B287}"/>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5" name="Freeform 269">
                <a:extLst>
                  <a:ext uri="{FF2B5EF4-FFF2-40B4-BE49-F238E27FC236}">
                    <a16:creationId xmlns:a16="http://schemas.microsoft.com/office/drawing/2014/main" id="{55CD9773-C73F-4442-B42E-0C25834C46FA}"/>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6" name="Freeform 270">
                <a:extLst>
                  <a:ext uri="{FF2B5EF4-FFF2-40B4-BE49-F238E27FC236}">
                    <a16:creationId xmlns:a16="http://schemas.microsoft.com/office/drawing/2014/main" id="{5F12CF25-910C-BF4F-8A9C-B1816F82FE42}"/>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7" name="Freeform 271">
                <a:extLst>
                  <a:ext uri="{FF2B5EF4-FFF2-40B4-BE49-F238E27FC236}">
                    <a16:creationId xmlns:a16="http://schemas.microsoft.com/office/drawing/2014/main" id="{470847AD-86AE-7645-BB87-9178A150F7A1}"/>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8" name="Freeform 272">
                <a:extLst>
                  <a:ext uri="{FF2B5EF4-FFF2-40B4-BE49-F238E27FC236}">
                    <a16:creationId xmlns:a16="http://schemas.microsoft.com/office/drawing/2014/main" id="{064D9827-29F7-9B42-A44A-E9305BF29799}"/>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9" name="Freeform 273">
                <a:extLst>
                  <a:ext uri="{FF2B5EF4-FFF2-40B4-BE49-F238E27FC236}">
                    <a16:creationId xmlns:a16="http://schemas.microsoft.com/office/drawing/2014/main" id="{714FDDEA-6D97-0E47-AACB-9CD58A36A8C2}"/>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0" name="Freeform 274">
                <a:extLst>
                  <a:ext uri="{FF2B5EF4-FFF2-40B4-BE49-F238E27FC236}">
                    <a16:creationId xmlns:a16="http://schemas.microsoft.com/office/drawing/2014/main" id="{5550D0C3-30B1-B142-B4BB-C414D9EF646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1" name="Freeform 275">
                <a:extLst>
                  <a:ext uri="{FF2B5EF4-FFF2-40B4-BE49-F238E27FC236}">
                    <a16:creationId xmlns:a16="http://schemas.microsoft.com/office/drawing/2014/main" id="{9DC36358-F370-354E-8830-E9C423ABB308}"/>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2" name="Freeform 276">
                <a:extLst>
                  <a:ext uri="{FF2B5EF4-FFF2-40B4-BE49-F238E27FC236}">
                    <a16:creationId xmlns:a16="http://schemas.microsoft.com/office/drawing/2014/main" id="{88A50CA6-1822-CF49-9653-1D365D60C435}"/>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3" name="Freeform 277">
                <a:extLst>
                  <a:ext uri="{FF2B5EF4-FFF2-40B4-BE49-F238E27FC236}">
                    <a16:creationId xmlns:a16="http://schemas.microsoft.com/office/drawing/2014/main" id="{C4D7CCD7-DE37-C142-AED7-62D6AFE3B3A6}"/>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4" name="Freeform 278">
                <a:extLst>
                  <a:ext uri="{FF2B5EF4-FFF2-40B4-BE49-F238E27FC236}">
                    <a16:creationId xmlns:a16="http://schemas.microsoft.com/office/drawing/2014/main" id="{5F24D02F-3BAE-7148-B555-715ED619A598}"/>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5" name="Freeform 279">
                <a:extLst>
                  <a:ext uri="{FF2B5EF4-FFF2-40B4-BE49-F238E27FC236}">
                    <a16:creationId xmlns:a16="http://schemas.microsoft.com/office/drawing/2014/main" id="{9739F881-8FDE-1342-94CA-781F32AA6D61}"/>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6" name="Freeform 280">
                <a:extLst>
                  <a:ext uri="{FF2B5EF4-FFF2-40B4-BE49-F238E27FC236}">
                    <a16:creationId xmlns:a16="http://schemas.microsoft.com/office/drawing/2014/main" id="{FC702582-9F28-EB4D-8E6A-32340D4E6286}"/>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7" name="Freeform 281">
                <a:extLst>
                  <a:ext uri="{FF2B5EF4-FFF2-40B4-BE49-F238E27FC236}">
                    <a16:creationId xmlns:a16="http://schemas.microsoft.com/office/drawing/2014/main" id="{EFEEDB04-C488-0943-AE63-DB73D58AE859}"/>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8" name="Freeform 282">
                <a:extLst>
                  <a:ext uri="{FF2B5EF4-FFF2-40B4-BE49-F238E27FC236}">
                    <a16:creationId xmlns:a16="http://schemas.microsoft.com/office/drawing/2014/main" id="{974E8783-B3AE-794F-A662-B829FDA29A09}"/>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9" name="Freeform 283">
                <a:extLst>
                  <a:ext uri="{FF2B5EF4-FFF2-40B4-BE49-F238E27FC236}">
                    <a16:creationId xmlns:a16="http://schemas.microsoft.com/office/drawing/2014/main" id="{B9D1EE1E-94E8-6A4E-997D-E6041F6DD502}"/>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0" name="Freeform 284">
                <a:extLst>
                  <a:ext uri="{FF2B5EF4-FFF2-40B4-BE49-F238E27FC236}">
                    <a16:creationId xmlns:a16="http://schemas.microsoft.com/office/drawing/2014/main" id="{82FB6A25-5764-C343-89EB-58CEE0619A3F}"/>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1" name="Freeform 285">
                <a:extLst>
                  <a:ext uri="{FF2B5EF4-FFF2-40B4-BE49-F238E27FC236}">
                    <a16:creationId xmlns:a16="http://schemas.microsoft.com/office/drawing/2014/main" id="{468837CE-8656-7F44-97A1-19A2730F2CC9}"/>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2" name="Freeform 286">
                <a:extLst>
                  <a:ext uri="{FF2B5EF4-FFF2-40B4-BE49-F238E27FC236}">
                    <a16:creationId xmlns:a16="http://schemas.microsoft.com/office/drawing/2014/main" id="{F00C1729-ADEC-3041-A2A5-CAADABD5B917}"/>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3" name="Freeform 287">
                <a:extLst>
                  <a:ext uri="{FF2B5EF4-FFF2-40B4-BE49-F238E27FC236}">
                    <a16:creationId xmlns:a16="http://schemas.microsoft.com/office/drawing/2014/main" id="{0D3192E9-E81A-4F47-B8EB-D39D090B674E}"/>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4" name="Freeform 288">
                <a:extLst>
                  <a:ext uri="{FF2B5EF4-FFF2-40B4-BE49-F238E27FC236}">
                    <a16:creationId xmlns:a16="http://schemas.microsoft.com/office/drawing/2014/main" id="{67B7CFAC-CD0F-E947-8872-08AE97C73787}"/>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5" name="Freeform 289">
                <a:extLst>
                  <a:ext uri="{FF2B5EF4-FFF2-40B4-BE49-F238E27FC236}">
                    <a16:creationId xmlns:a16="http://schemas.microsoft.com/office/drawing/2014/main" id="{D6C427C3-DBE8-174C-9171-19600BA43125}"/>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6" name="Freeform 290">
                <a:extLst>
                  <a:ext uri="{FF2B5EF4-FFF2-40B4-BE49-F238E27FC236}">
                    <a16:creationId xmlns:a16="http://schemas.microsoft.com/office/drawing/2014/main" id="{300489FA-81C2-844B-B296-F347B9B156F3}"/>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7" name="Freeform 291">
                <a:extLst>
                  <a:ext uri="{FF2B5EF4-FFF2-40B4-BE49-F238E27FC236}">
                    <a16:creationId xmlns:a16="http://schemas.microsoft.com/office/drawing/2014/main" id="{98D73B03-3D8D-3741-B74D-FFA1961A6907}"/>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8" name="Freeform 292">
                <a:extLst>
                  <a:ext uri="{FF2B5EF4-FFF2-40B4-BE49-F238E27FC236}">
                    <a16:creationId xmlns:a16="http://schemas.microsoft.com/office/drawing/2014/main" id="{640405CA-64ED-1547-AC16-835C8E465690}"/>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9" name="Freeform 293">
                <a:extLst>
                  <a:ext uri="{FF2B5EF4-FFF2-40B4-BE49-F238E27FC236}">
                    <a16:creationId xmlns:a16="http://schemas.microsoft.com/office/drawing/2014/main" id="{2218661C-6994-FC4D-ADBE-6D1F1C9C5AF5}"/>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0" name="Freeform 294">
                <a:extLst>
                  <a:ext uri="{FF2B5EF4-FFF2-40B4-BE49-F238E27FC236}">
                    <a16:creationId xmlns:a16="http://schemas.microsoft.com/office/drawing/2014/main" id="{044A3084-67AE-DC40-ACCF-B092BFC524F1}"/>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1" name="Freeform 295">
                <a:extLst>
                  <a:ext uri="{FF2B5EF4-FFF2-40B4-BE49-F238E27FC236}">
                    <a16:creationId xmlns:a16="http://schemas.microsoft.com/office/drawing/2014/main" id="{FDE2D1F4-1717-3F45-8804-7FEF26678A95}"/>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2" name="Freeform 296">
                <a:extLst>
                  <a:ext uri="{FF2B5EF4-FFF2-40B4-BE49-F238E27FC236}">
                    <a16:creationId xmlns:a16="http://schemas.microsoft.com/office/drawing/2014/main" id="{FAB3E335-F0DD-5F4D-9609-66A279E6D269}"/>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3" name="Freeform 297">
                <a:extLst>
                  <a:ext uri="{FF2B5EF4-FFF2-40B4-BE49-F238E27FC236}">
                    <a16:creationId xmlns:a16="http://schemas.microsoft.com/office/drawing/2014/main" id="{53E9BF2D-398A-8946-971C-FA53BB6B0130}"/>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4" name="Rectangle 298">
                <a:extLst>
                  <a:ext uri="{FF2B5EF4-FFF2-40B4-BE49-F238E27FC236}">
                    <a16:creationId xmlns:a16="http://schemas.microsoft.com/office/drawing/2014/main" id="{7F89FC33-9343-0E4E-99AB-C7849F8EADF1}"/>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5" name="Rectangle 299">
                <a:extLst>
                  <a:ext uri="{FF2B5EF4-FFF2-40B4-BE49-F238E27FC236}">
                    <a16:creationId xmlns:a16="http://schemas.microsoft.com/office/drawing/2014/main" id="{5FFA1D96-598E-3D41-8AED-C425095A0611}"/>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696" name="Rectangle 300">
                <a:extLst>
                  <a:ext uri="{FF2B5EF4-FFF2-40B4-BE49-F238E27FC236}">
                    <a16:creationId xmlns:a16="http://schemas.microsoft.com/office/drawing/2014/main" id="{857074E8-5D52-9D44-B75C-2125D987E462}"/>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7" name="Rectangle 301">
                <a:extLst>
                  <a:ext uri="{FF2B5EF4-FFF2-40B4-BE49-F238E27FC236}">
                    <a16:creationId xmlns:a16="http://schemas.microsoft.com/office/drawing/2014/main" id="{F6809A05-875F-854B-BAD4-628DAD2A0E7C}"/>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8" name="Freeform 302">
                <a:extLst>
                  <a:ext uri="{FF2B5EF4-FFF2-40B4-BE49-F238E27FC236}">
                    <a16:creationId xmlns:a16="http://schemas.microsoft.com/office/drawing/2014/main" id="{195DB31D-EE51-E34B-87FA-D5B8216E04A1}"/>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9" name="Freeform 303">
                <a:extLst>
                  <a:ext uri="{FF2B5EF4-FFF2-40B4-BE49-F238E27FC236}">
                    <a16:creationId xmlns:a16="http://schemas.microsoft.com/office/drawing/2014/main" id="{9A603F1E-946E-2C4D-B35E-A681B84B6010}"/>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0" name="Rectangle 304">
                <a:extLst>
                  <a:ext uri="{FF2B5EF4-FFF2-40B4-BE49-F238E27FC236}">
                    <a16:creationId xmlns:a16="http://schemas.microsoft.com/office/drawing/2014/main" id="{7A933676-DA4B-B540-88CF-E83BEE976536}"/>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1" name="Rectangle 305">
                <a:extLst>
                  <a:ext uri="{FF2B5EF4-FFF2-40B4-BE49-F238E27FC236}">
                    <a16:creationId xmlns:a16="http://schemas.microsoft.com/office/drawing/2014/main" id="{9BE7076E-D0D3-BB43-A799-05C30EF4A4B1}"/>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2" name="Line 306">
                <a:extLst>
                  <a:ext uri="{FF2B5EF4-FFF2-40B4-BE49-F238E27FC236}">
                    <a16:creationId xmlns:a16="http://schemas.microsoft.com/office/drawing/2014/main" id="{CDC8B8DE-FA52-A147-9D0E-D5C22A4D061F}"/>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3" name="Line 307">
                <a:extLst>
                  <a:ext uri="{FF2B5EF4-FFF2-40B4-BE49-F238E27FC236}">
                    <a16:creationId xmlns:a16="http://schemas.microsoft.com/office/drawing/2014/main" id="{9E3C4EC1-235D-BE48-ADF6-567DFA08AC0A}"/>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4" name="Line 308">
                <a:extLst>
                  <a:ext uri="{FF2B5EF4-FFF2-40B4-BE49-F238E27FC236}">
                    <a16:creationId xmlns:a16="http://schemas.microsoft.com/office/drawing/2014/main" id="{574D04E6-C6CC-6441-9DB8-05D6D88BE292}"/>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5" name="Line 309">
                <a:extLst>
                  <a:ext uri="{FF2B5EF4-FFF2-40B4-BE49-F238E27FC236}">
                    <a16:creationId xmlns:a16="http://schemas.microsoft.com/office/drawing/2014/main" id="{D2BD8221-10F3-FB48-99B2-286FE42DCB89}"/>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6" name="Line 310">
                <a:extLst>
                  <a:ext uri="{FF2B5EF4-FFF2-40B4-BE49-F238E27FC236}">
                    <a16:creationId xmlns:a16="http://schemas.microsoft.com/office/drawing/2014/main" id="{1385C7BF-E9FC-AF4F-966A-0331459BA0E0}"/>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7" name="Rectangle 311">
                <a:extLst>
                  <a:ext uri="{FF2B5EF4-FFF2-40B4-BE49-F238E27FC236}">
                    <a16:creationId xmlns:a16="http://schemas.microsoft.com/office/drawing/2014/main" id="{FD2CAA82-45DC-534F-8D42-0C722B3BE50A}"/>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8" name="Line 312">
                <a:extLst>
                  <a:ext uri="{FF2B5EF4-FFF2-40B4-BE49-F238E27FC236}">
                    <a16:creationId xmlns:a16="http://schemas.microsoft.com/office/drawing/2014/main" id="{B9F1948A-18F1-8F44-A321-5B9ED66984C7}"/>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9" name="Line 313">
                <a:extLst>
                  <a:ext uri="{FF2B5EF4-FFF2-40B4-BE49-F238E27FC236}">
                    <a16:creationId xmlns:a16="http://schemas.microsoft.com/office/drawing/2014/main" id="{4252CCE2-842B-E64B-A507-A453D80EB7C0}"/>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0" name="Line 314">
                <a:extLst>
                  <a:ext uri="{FF2B5EF4-FFF2-40B4-BE49-F238E27FC236}">
                    <a16:creationId xmlns:a16="http://schemas.microsoft.com/office/drawing/2014/main" id="{77B06E26-50A1-704E-B95C-36EA175BB1E3}"/>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1" name="Line 315">
                <a:extLst>
                  <a:ext uri="{FF2B5EF4-FFF2-40B4-BE49-F238E27FC236}">
                    <a16:creationId xmlns:a16="http://schemas.microsoft.com/office/drawing/2014/main" id="{CBEFFCCD-C1D6-DA45-AE63-9F83D74E16E9}"/>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2" name="Line 316">
                <a:extLst>
                  <a:ext uri="{FF2B5EF4-FFF2-40B4-BE49-F238E27FC236}">
                    <a16:creationId xmlns:a16="http://schemas.microsoft.com/office/drawing/2014/main" id="{34EA85D5-EC76-644A-992A-9F07DD57DB2F}"/>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3" name="Line 317">
                <a:extLst>
                  <a:ext uri="{FF2B5EF4-FFF2-40B4-BE49-F238E27FC236}">
                    <a16:creationId xmlns:a16="http://schemas.microsoft.com/office/drawing/2014/main" id="{1C6C8AEB-C092-C841-AFE5-3DAC251A7FB5}"/>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4" name="Line 318">
                <a:extLst>
                  <a:ext uri="{FF2B5EF4-FFF2-40B4-BE49-F238E27FC236}">
                    <a16:creationId xmlns:a16="http://schemas.microsoft.com/office/drawing/2014/main" id="{458D96B2-F14D-0446-962C-7B05E8114BC2}"/>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5" name="Line 319">
                <a:extLst>
                  <a:ext uri="{FF2B5EF4-FFF2-40B4-BE49-F238E27FC236}">
                    <a16:creationId xmlns:a16="http://schemas.microsoft.com/office/drawing/2014/main" id="{92A5EA4A-0DF2-9F47-A8F9-C77FF542287B}"/>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6" name="Line 320">
                <a:extLst>
                  <a:ext uri="{FF2B5EF4-FFF2-40B4-BE49-F238E27FC236}">
                    <a16:creationId xmlns:a16="http://schemas.microsoft.com/office/drawing/2014/main" id="{760E4101-D6ED-B147-80A4-20C424D54B2D}"/>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7" name="Line 321">
                <a:extLst>
                  <a:ext uri="{FF2B5EF4-FFF2-40B4-BE49-F238E27FC236}">
                    <a16:creationId xmlns:a16="http://schemas.microsoft.com/office/drawing/2014/main" id="{3ED198B1-48A3-FD4A-9713-C359869F731C}"/>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8" name="Line 322">
                <a:extLst>
                  <a:ext uri="{FF2B5EF4-FFF2-40B4-BE49-F238E27FC236}">
                    <a16:creationId xmlns:a16="http://schemas.microsoft.com/office/drawing/2014/main" id="{A220185F-B068-CE4C-BD80-D13EE54C2FEB}"/>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9" name="Rectangle 323">
                <a:extLst>
                  <a:ext uri="{FF2B5EF4-FFF2-40B4-BE49-F238E27FC236}">
                    <a16:creationId xmlns:a16="http://schemas.microsoft.com/office/drawing/2014/main" id="{9A88A5B3-BCE4-F64B-8F51-07964BA360FF}"/>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0" name="Rectangle 324">
                <a:extLst>
                  <a:ext uri="{FF2B5EF4-FFF2-40B4-BE49-F238E27FC236}">
                    <a16:creationId xmlns:a16="http://schemas.microsoft.com/office/drawing/2014/main" id="{5A1AF6C7-C7C2-E14E-A962-E85DC410A1C8}"/>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43721" name="Rectangle 325">
                <a:extLst>
                  <a:ext uri="{FF2B5EF4-FFF2-40B4-BE49-F238E27FC236}">
                    <a16:creationId xmlns:a16="http://schemas.microsoft.com/office/drawing/2014/main" id="{C5F9242A-798A-7C4F-95FF-968FD60F764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43722" name="Rectangle 326">
                <a:extLst>
                  <a:ext uri="{FF2B5EF4-FFF2-40B4-BE49-F238E27FC236}">
                    <a16:creationId xmlns:a16="http://schemas.microsoft.com/office/drawing/2014/main" id="{1A421A37-0477-4143-8ED4-85271825E91D}"/>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723" name="Rectangle 327">
                <a:extLst>
                  <a:ext uri="{FF2B5EF4-FFF2-40B4-BE49-F238E27FC236}">
                    <a16:creationId xmlns:a16="http://schemas.microsoft.com/office/drawing/2014/main" id="{E555834A-94EC-7F4F-8271-F014514CB278}"/>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4" name="Rectangle 328">
                <a:extLst>
                  <a:ext uri="{FF2B5EF4-FFF2-40B4-BE49-F238E27FC236}">
                    <a16:creationId xmlns:a16="http://schemas.microsoft.com/office/drawing/2014/main" id="{E19A56EE-A302-6749-82F8-ECB5055D5062}"/>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43725" name="Rectangle 329">
                <a:extLst>
                  <a:ext uri="{FF2B5EF4-FFF2-40B4-BE49-F238E27FC236}">
                    <a16:creationId xmlns:a16="http://schemas.microsoft.com/office/drawing/2014/main" id="{A6D58C2F-4CDD-E243-95E9-509AA5EE2AF6}"/>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43726" name="Rectangle 330">
                <a:extLst>
                  <a:ext uri="{FF2B5EF4-FFF2-40B4-BE49-F238E27FC236}">
                    <a16:creationId xmlns:a16="http://schemas.microsoft.com/office/drawing/2014/main" id="{A17D9AE3-6A84-1445-A2AE-AC5C7CF63589}"/>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7" name="Rectangle 331">
                <a:extLst>
                  <a:ext uri="{FF2B5EF4-FFF2-40B4-BE49-F238E27FC236}">
                    <a16:creationId xmlns:a16="http://schemas.microsoft.com/office/drawing/2014/main" id="{2993760C-1616-3842-AA00-9DAEA5F147B4}"/>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728" name="Freeform 332">
                <a:extLst>
                  <a:ext uri="{FF2B5EF4-FFF2-40B4-BE49-F238E27FC236}">
                    <a16:creationId xmlns:a16="http://schemas.microsoft.com/office/drawing/2014/main" id="{E655F17D-DE77-A04A-B95D-5473DCE65215}"/>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29" name="Rectangle 333">
                <a:extLst>
                  <a:ext uri="{FF2B5EF4-FFF2-40B4-BE49-F238E27FC236}">
                    <a16:creationId xmlns:a16="http://schemas.microsoft.com/office/drawing/2014/main" id="{6B3C7E48-943A-1B40-87FD-B2906E06A8A5}"/>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0" name="Rectangle 334">
                <a:extLst>
                  <a:ext uri="{FF2B5EF4-FFF2-40B4-BE49-F238E27FC236}">
                    <a16:creationId xmlns:a16="http://schemas.microsoft.com/office/drawing/2014/main" id="{7047BDD1-B141-DE40-8EA2-1FB80776D0C7}"/>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1" name="Freeform 335">
                <a:extLst>
                  <a:ext uri="{FF2B5EF4-FFF2-40B4-BE49-F238E27FC236}">
                    <a16:creationId xmlns:a16="http://schemas.microsoft.com/office/drawing/2014/main" id="{3D8C348F-D76D-3A44-8C6F-73D0D9267AA5}"/>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32" name="Rectangle 336">
                <a:extLst>
                  <a:ext uri="{FF2B5EF4-FFF2-40B4-BE49-F238E27FC236}">
                    <a16:creationId xmlns:a16="http://schemas.microsoft.com/office/drawing/2014/main" id="{27BE1BEA-1C99-E449-A1BF-DA0575DA249D}"/>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3" name="Rectangle 337">
                <a:extLst>
                  <a:ext uri="{FF2B5EF4-FFF2-40B4-BE49-F238E27FC236}">
                    <a16:creationId xmlns:a16="http://schemas.microsoft.com/office/drawing/2014/main" id="{5E3DA96B-DEE6-D240-B79F-DBC1F7CE64BF}"/>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4" name="Rectangle 338">
                <a:extLst>
                  <a:ext uri="{FF2B5EF4-FFF2-40B4-BE49-F238E27FC236}">
                    <a16:creationId xmlns:a16="http://schemas.microsoft.com/office/drawing/2014/main" id="{8D2AE56C-C3FD-3C44-96AA-EE19A32BA415}"/>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5" name="Rectangle 339">
                <a:extLst>
                  <a:ext uri="{FF2B5EF4-FFF2-40B4-BE49-F238E27FC236}">
                    <a16:creationId xmlns:a16="http://schemas.microsoft.com/office/drawing/2014/main" id="{44E6FBEB-6A69-3042-99D6-60963C11CE95}"/>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6" name="Rectangle 340">
                <a:extLst>
                  <a:ext uri="{FF2B5EF4-FFF2-40B4-BE49-F238E27FC236}">
                    <a16:creationId xmlns:a16="http://schemas.microsoft.com/office/drawing/2014/main" id="{2728B8BE-6E18-204D-BC6E-F37C07B43A4B}"/>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7" name="Rectangle 341">
                <a:extLst>
                  <a:ext uri="{FF2B5EF4-FFF2-40B4-BE49-F238E27FC236}">
                    <a16:creationId xmlns:a16="http://schemas.microsoft.com/office/drawing/2014/main" id="{473EF29D-4DF0-C04D-9517-DEB554D035F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8" name="Rectangle 342">
                <a:extLst>
                  <a:ext uri="{FF2B5EF4-FFF2-40B4-BE49-F238E27FC236}">
                    <a16:creationId xmlns:a16="http://schemas.microsoft.com/office/drawing/2014/main" id="{4FE7E895-89D8-724E-AB46-9CA65ED89A2B}"/>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9" name="Freeform 343">
                <a:extLst>
                  <a:ext uri="{FF2B5EF4-FFF2-40B4-BE49-F238E27FC236}">
                    <a16:creationId xmlns:a16="http://schemas.microsoft.com/office/drawing/2014/main" id="{A9949327-0C09-864C-B237-E7A289CCBE22}"/>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0" name="Rectangle 344">
                <a:extLst>
                  <a:ext uri="{FF2B5EF4-FFF2-40B4-BE49-F238E27FC236}">
                    <a16:creationId xmlns:a16="http://schemas.microsoft.com/office/drawing/2014/main" id="{FE720A52-F94B-434E-9737-0A42C225F85E}"/>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1" name="Freeform 345">
                <a:extLst>
                  <a:ext uri="{FF2B5EF4-FFF2-40B4-BE49-F238E27FC236}">
                    <a16:creationId xmlns:a16="http://schemas.microsoft.com/office/drawing/2014/main" id="{ACAC8BF3-FFED-E143-9D3A-6FB0F2B640C8}"/>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2" name="Freeform 346">
                <a:extLst>
                  <a:ext uri="{FF2B5EF4-FFF2-40B4-BE49-F238E27FC236}">
                    <a16:creationId xmlns:a16="http://schemas.microsoft.com/office/drawing/2014/main" id="{FD07A044-01AF-D74F-A7A8-70C6DAB14171}"/>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3" name="Rectangle 347">
                <a:extLst>
                  <a:ext uri="{FF2B5EF4-FFF2-40B4-BE49-F238E27FC236}">
                    <a16:creationId xmlns:a16="http://schemas.microsoft.com/office/drawing/2014/main" id="{B6ACFAD4-2211-FB45-9C45-40FE39BE8FBD}"/>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4" name="Rectangle 348">
                <a:extLst>
                  <a:ext uri="{FF2B5EF4-FFF2-40B4-BE49-F238E27FC236}">
                    <a16:creationId xmlns:a16="http://schemas.microsoft.com/office/drawing/2014/main" id="{5F0CFB40-F302-B24E-816B-1C0E20F56ECB}"/>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5" name="Rectangle 349">
                <a:extLst>
                  <a:ext uri="{FF2B5EF4-FFF2-40B4-BE49-F238E27FC236}">
                    <a16:creationId xmlns:a16="http://schemas.microsoft.com/office/drawing/2014/main" id="{EBB9BAFF-CF19-FE4D-A414-08ED70301467}"/>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6" name="Rectangle 350">
                <a:extLst>
                  <a:ext uri="{FF2B5EF4-FFF2-40B4-BE49-F238E27FC236}">
                    <a16:creationId xmlns:a16="http://schemas.microsoft.com/office/drawing/2014/main" id="{CE8F80C1-0BB2-EC4F-83A8-4CBE417BDCC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7" name="Freeform 351">
                <a:extLst>
                  <a:ext uri="{FF2B5EF4-FFF2-40B4-BE49-F238E27FC236}">
                    <a16:creationId xmlns:a16="http://schemas.microsoft.com/office/drawing/2014/main" id="{59E2E9FD-E12E-F640-83D3-A74A3B8C2A19}"/>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8" name="Freeform 352">
                <a:extLst>
                  <a:ext uri="{FF2B5EF4-FFF2-40B4-BE49-F238E27FC236}">
                    <a16:creationId xmlns:a16="http://schemas.microsoft.com/office/drawing/2014/main" id="{8FA3970F-47A8-2749-9D27-482FDF7443AC}"/>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9" name="Freeform 353">
                <a:extLst>
                  <a:ext uri="{FF2B5EF4-FFF2-40B4-BE49-F238E27FC236}">
                    <a16:creationId xmlns:a16="http://schemas.microsoft.com/office/drawing/2014/main" id="{5C749070-6D8D-7341-9C24-08CE7BA7F76C}"/>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0" name="Rectangle 354">
                <a:extLst>
                  <a:ext uri="{FF2B5EF4-FFF2-40B4-BE49-F238E27FC236}">
                    <a16:creationId xmlns:a16="http://schemas.microsoft.com/office/drawing/2014/main" id="{06D27EA3-123B-CC47-816C-FFA9654F6DB2}"/>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51" name="Freeform 355">
                <a:extLst>
                  <a:ext uri="{FF2B5EF4-FFF2-40B4-BE49-F238E27FC236}">
                    <a16:creationId xmlns:a16="http://schemas.microsoft.com/office/drawing/2014/main" id="{909EF7A2-DE6B-F848-9CEA-E8E1AA788A55}"/>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2" name="Freeform 356">
                <a:extLst>
                  <a:ext uri="{FF2B5EF4-FFF2-40B4-BE49-F238E27FC236}">
                    <a16:creationId xmlns:a16="http://schemas.microsoft.com/office/drawing/2014/main" id="{846B9CF4-C366-CC4D-9201-71C257858EDA}"/>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3" name="Freeform 357">
                <a:extLst>
                  <a:ext uri="{FF2B5EF4-FFF2-40B4-BE49-F238E27FC236}">
                    <a16:creationId xmlns:a16="http://schemas.microsoft.com/office/drawing/2014/main" id="{1D400076-826E-B945-9A55-6F21305EDA21}"/>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4" name="Freeform 358">
                <a:extLst>
                  <a:ext uri="{FF2B5EF4-FFF2-40B4-BE49-F238E27FC236}">
                    <a16:creationId xmlns:a16="http://schemas.microsoft.com/office/drawing/2014/main" id="{663956C0-4275-9945-B968-6279FB7B5491}"/>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5" name="Freeform 359">
                <a:extLst>
                  <a:ext uri="{FF2B5EF4-FFF2-40B4-BE49-F238E27FC236}">
                    <a16:creationId xmlns:a16="http://schemas.microsoft.com/office/drawing/2014/main" id="{8E1839F2-5498-1B44-97C5-833E4C4ABBBA}"/>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6" name="Freeform 360">
                <a:extLst>
                  <a:ext uri="{FF2B5EF4-FFF2-40B4-BE49-F238E27FC236}">
                    <a16:creationId xmlns:a16="http://schemas.microsoft.com/office/drawing/2014/main" id="{A70E6A2A-107E-664A-961A-4930A91F6A20}"/>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7" name="Freeform 361">
                <a:extLst>
                  <a:ext uri="{FF2B5EF4-FFF2-40B4-BE49-F238E27FC236}">
                    <a16:creationId xmlns:a16="http://schemas.microsoft.com/office/drawing/2014/main" id="{42AF90AA-3137-E940-A424-239C6C17A45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8" name="Freeform 362">
                <a:extLst>
                  <a:ext uri="{FF2B5EF4-FFF2-40B4-BE49-F238E27FC236}">
                    <a16:creationId xmlns:a16="http://schemas.microsoft.com/office/drawing/2014/main" id="{CF9ECDE8-2F18-9842-B187-E69FBB89D411}"/>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9" name="Freeform 363">
                <a:extLst>
                  <a:ext uri="{FF2B5EF4-FFF2-40B4-BE49-F238E27FC236}">
                    <a16:creationId xmlns:a16="http://schemas.microsoft.com/office/drawing/2014/main" id="{BDE481E4-3133-E843-BB50-8F640E9E25C5}"/>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0" name="Freeform 364">
                <a:extLst>
                  <a:ext uri="{FF2B5EF4-FFF2-40B4-BE49-F238E27FC236}">
                    <a16:creationId xmlns:a16="http://schemas.microsoft.com/office/drawing/2014/main" id="{61BC2107-7483-AD43-89C7-E74E8F27E32C}"/>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1" name="Freeform 365">
                <a:extLst>
                  <a:ext uri="{FF2B5EF4-FFF2-40B4-BE49-F238E27FC236}">
                    <a16:creationId xmlns:a16="http://schemas.microsoft.com/office/drawing/2014/main" id="{3398CDC4-8D11-E542-90C0-0DD75D3794D8}"/>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2" name="Freeform 366">
                <a:extLst>
                  <a:ext uri="{FF2B5EF4-FFF2-40B4-BE49-F238E27FC236}">
                    <a16:creationId xmlns:a16="http://schemas.microsoft.com/office/drawing/2014/main" id="{FDA0FA9C-8F25-C445-B747-5C233244DE34}"/>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3" name="Freeform 367">
                <a:extLst>
                  <a:ext uri="{FF2B5EF4-FFF2-40B4-BE49-F238E27FC236}">
                    <a16:creationId xmlns:a16="http://schemas.microsoft.com/office/drawing/2014/main" id="{0F2D4097-CFCA-D445-AB54-C66CB2E4F87B}"/>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4" name="Freeform 368">
                <a:extLst>
                  <a:ext uri="{FF2B5EF4-FFF2-40B4-BE49-F238E27FC236}">
                    <a16:creationId xmlns:a16="http://schemas.microsoft.com/office/drawing/2014/main" id="{75F07B58-787D-4342-ABC7-C13AD3B4E2AE}"/>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5" name="Freeform 369">
                <a:extLst>
                  <a:ext uri="{FF2B5EF4-FFF2-40B4-BE49-F238E27FC236}">
                    <a16:creationId xmlns:a16="http://schemas.microsoft.com/office/drawing/2014/main" id="{6DF0E9E6-D836-3C44-8670-CFC2E2EDFBA8}"/>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6" name="Freeform 370">
                <a:extLst>
                  <a:ext uri="{FF2B5EF4-FFF2-40B4-BE49-F238E27FC236}">
                    <a16:creationId xmlns:a16="http://schemas.microsoft.com/office/drawing/2014/main" id="{B737737F-B753-4045-AA49-D4EF13EF4F70}"/>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7" name="Freeform 371">
                <a:extLst>
                  <a:ext uri="{FF2B5EF4-FFF2-40B4-BE49-F238E27FC236}">
                    <a16:creationId xmlns:a16="http://schemas.microsoft.com/office/drawing/2014/main" id="{C76D67F9-133A-A64F-960B-13BF9A052CC2}"/>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8" name="Freeform 372">
                <a:extLst>
                  <a:ext uri="{FF2B5EF4-FFF2-40B4-BE49-F238E27FC236}">
                    <a16:creationId xmlns:a16="http://schemas.microsoft.com/office/drawing/2014/main" id="{3CCAA80B-F5A0-0E45-845B-2F72F9B15811}"/>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9" name="Freeform 373">
                <a:extLst>
                  <a:ext uri="{FF2B5EF4-FFF2-40B4-BE49-F238E27FC236}">
                    <a16:creationId xmlns:a16="http://schemas.microsoft.com/office/drawing/2014/main" id="{80F9129D-61E7-9B44-ADCA-2CF9D6EC00C6}"/>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0" name="Freeform 374">
                <a:extLst>
                  <a:ext uri="{FF2B5EF4-FFF2-40B4-BE49-F238E27FC236}">
                    <a16:creationId xmlns:a16="http://schemas.microsoft.com/office/drawing/2014/main" id="{1817CEEC-0249-7647-AA05-FCDC9D006603}"/>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1" name="Freeform 375">
                <a:extLst>
                  <a:ext uri="{FF2B5EF4-FFF2-40B4-BE49-F238E27FC236}">
                    <a16:creationId xmlns:a16="http://schemas.microsoft.com/office/drawing/2014/main" id="{27B17E90-DB93-334F-8F75-1C2988D5D533}"/>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2" name="Freeform 376">
                <a:extLst>
                  <a:ext uri="{FF2B5EF4-FFF2-40B4-BE49-F238E27FC236}">
                    <a16:creationId xmlns:a16="http://schemas.microsoft.com/office/drawing/2014/main" id="{1C3672C7-BFB3-6B43-BA62-A9C6050F472E}"/>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3" name="Freeform 377">
                <a:extLst>
                  <a:ext uri="{FF2B5EF4-FFF2-40B4-BE49-F238E27FC236}">
                    <a16:creationId xmlns:a16="http://schemas.microsoft.com/office/drawing/2014/main" id="{644810B3-4BFA-0C4B-AEFF-D57B923D6D1D}"/>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4" name="Freeform 378">
                <a:extLst>
                  <a:ext uri="{FF2B5EF4-FFF2-40B4-BE49-F238E27FC236}">
                    <a16:creationId xmlns:a16="http://schemas.microsoft.com/office/drawing/2014/main" id="{27D05493-F285-8246-B939-5BCC7EA55B1C}"/>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5" name="Freeform 379">
                <a:extLst>
                  <a:ext uri="{FF2B5EF4-FFF2-40B4-BE49-F238E27FC236}">
                    <a16:creationId xmlns:a16="http://schemas.microsoft.com/office/drawing/2014/main" id="{956A8E53-1E5E-2C42-BD84-5F1720E18B13}"/>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6" name="Freeform 380">
                <a:extLst>
                  <a:ext uri="{FF2B5EF4-FFF2-40B4-BE49-F238E27FC236}">
                    <a16:creationId xmlns:a16="http://schemas.microsoft.com/office/drawing/2014/main" id="{982A881B-CA11-0C4D-9204-D614B6C0B4A8}"/>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7" name="Freeform 381">
                <a:extLst>
                  <a:ext uri="{FF2B5EF4-FFF2-40B4-BE49-F238E27FC236}">
                    <a16:creationId xmlns:a16="http://schemas.microsoft.com/office/drawing/2014/main" id="{FDAADA08-14CE-8B45-9FB8-4DFB9A3B019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8" name="Freeform 382">
                <a:extLst>
                  <a:ext uri="{FF2B5EF4-FFF2-40B4-BE49-F238E27FC236}">
                    <a16:creationId xmlns:a16="http://schemas.microsoft.com/office/drawing/2014/main" id="{11E918C5-6E27-B149-A7E9-C15FC37DF5FF}"/>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9" name="Freeform 383">
                <a:extLst>
                  <a:ext uri="{FF2B5EF4-FFF2-40B4-BE49-F238E27FC236}">
                    <a16:creationId xmlns:a16="http://schemas.microsoft.com/office/drawing/2014/main" id="{944B01E0-0590-344E-8007-3F6956A68EDB}"/>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0" name="Freeform 384">
                <a:extLst>
                  <a:ext uri="{FF2B5EF4-FFF2-40B4-BE49-F238E27FC236}">
                    <a16:creationId xmlns:a16="http://schemas.microsoft.com/office/drawing/2014/main" id="{9D1FB100-6DA5-D44D-A5DD-D6B029BB6B4A}"/>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1" name="Freeform 385">
                <a:extLst>
                  <a:ext uri="{FF2B5EF4-FFF2-40B4-BE49-F238E27FC236}">
                    <a16:creationId xmlns:a16="http://schemas.microsoft.com/office/drawing/2014/main" id="{371CD91D-246F-EE48-97CF-E7ADB351C2BB}"/>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2" name="Freeform 386">
                <a:extLst>
                  <a:ext uri="{FF2B5EF4-FFF2-40B4-BE49-F238E27FC236}">
                    <a16:creationId xmlns:a16="http://schemas.microsoft.com/office/drawing/2014/main" id="{C2E200A0-20E6-E140-AF67-1BAD61EDFF86}"/>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3" name="Freeform 387">
                <a:extLst>
                  <a:ext uri="{FF2B5EF4-FFF2-40B4-BE49-F238E27FC236}">
                    <a16:creationId xmlns:a16="http://schemas.microsoft.com/office/drawing/2014/main" id="{738368E9-8D99-7341-9782-B4FEB4F21BFD}"/>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4" name="Freeform 388">
                <a:extLst>
                  <a:ext uri="{FF2B5EF4-FFF2-40B4-BE49-F238E27FC236}">
                    <a16:creationId xmlns:a16="http://schemas.microsoft.com/office/drawing/2014/main" id="{F760E940-0A26-894B-BE22-638B492654AC}"/>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5" name="Freeform 389">
                <a:extLst>
                  <a:ext uri="{FF2B5EF4-FFF2-40B4-BE49-F238E27FC236}">
                    <a16:creationId xmlns:a16="http://schemas.microsoft.com/office/drawing/2014/main" id="{022BBC89-B85A-BC40-943B-3CE04F053EDD}"/>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6" name="Freeform 390">
                <a:extLst>
                  <a:ext uri="{FF2B5EF4-FFF2-40B4-BE49-F238E27FC236}">
                    <a16:creationId xmlns:a16="http://schemas.microsoft.com/office/drawing/2014/main" id="{16C2BE1F-1D55-814A-96E5-AE87FAE0D885}"/>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7" name="Freeform 391">
                <a:extLst>
                  <a:ext uri="{FF2B5EF4-FFF2-40B4-BE49-F238E27FC236}">
                    <a16:creationId xmlns:a16="http://schemas.microsoft.com/office/drawing/2014/main" id="{8952169C-8E68-7C46-95D4-FC8087F6F6E5}"/>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8" name="Freeform 392">
                <a:extLst>
                  <a:ext uri="{FF2B5EF4-FFF2-40B4-BE49-F238E27FC236}">
                    <a16:creationId xmlns:a16="http://schemas.microsoft.com/office/drawing/2014/main" id="{8BB13207-CAF0-9B41-8B55-CF2CF6DC9CB9}"/>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9" name="Freeform 393">
                <a:extLst>
                  <a:ext uri="{FF2B5EF4-FFF2-40B4-BE49-F238E27FC236}">
                    <a16:creationId xmlns:a16="http://schemas.microsoft.com/office/drawing/2014/main" id="{21604220-5C85-AC47-9570-43E0A59624A1}"/>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0" name="Freeform 394">
                <a:extLst>
                  <a:ext uri="{FF2B5EF4-FFF2-40B4-BE49-F238E27FC236}">
                    <a16:creationId xmlns:a16="http://schemas.microsoft.com/office/drawing/2014/main" id="{FE6B6D6B-9418-5A4F-B02F-EB506D9B477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1" name="Freeform 395">
                <a:extLst>
                  <a:ext uri="{FF2B5EF4-FFF2-40B4-BE49-F238E27FC236}">
                    <a16:creationId xmlns:a16="http://schemas.microsoft.com/office/drawing/2014/main" id="{AAD36B60-595E-5341-9DC8-A0355453350F}"/>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2" name="Freeform 396">
                <a:extLst>
                  <a:ext uri="{FF2B5EF4-FFF2-40B4-BE49-F238E27FC236}">
                    <a16:creationId xmlns:a16="http://schemas.microsoft.com/office/drawing/2014/main" id="{6307FF3A-1E0B-1C44-9DA4-B7CE4AFE031D}"/>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3" name="Freeform 397">
                <a:extLst>
                  <a:ext uri="{FF2B5EF4-FFF2-40B4-BE49-F238E27FC236}">
                    <a16:creationId xmlns:a16="http://schemas.microsoft.com/office/drawing/2014/main" id="{569B453C-1568-3A49-AB30-EDF72101CE14}"/>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4" name="Freeform 398">
                <a:extLst>
                  <a:ext uri="{FF2B5EF4-FFF2-40B4-BE49-F238E27FC236}">
                    <a16:creationId xmlns:a16="http://schemas.microsoft.com/office/drawing/2014/main" id="{14C87CA5-36B2-C342-A14D-AE7A0915BB3A}"/>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5" name="Freeform 399">
                <a:extLst>
                  <a:ext uri="{FF2B5EF4-FFF2-40B4-BE49-F238E27FC236}">
                    <a16:creationId xmlns:a16="http://schemas.microsoft.com/office/drawing/2014/main" id="{C58A9A7A-2364-8C41-AA80-98D1A727888E}"/>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6" name="Freeform 400">
                <a:extLst>
                  <a:ext uri="{FF2B5EF4-FFF2-40B4-BE49-F238E27FC236}">
                    <a16:creationId xmlns:a16="http://schemas.microsoft.com/office/drawing/2014/main" id="{686ECD51-F2EB-144C-B9E5-DB1B5A6146D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7" name="Freeform 401">
                <a:extLst>
                  <a:ext uri="{FF2B5EF4-FFF2-40B4-BE49-F238E27FC236}">
                    <a16:creationId xmlns:a16="http://schemas.microsoft.com/office/drawing/2014/main" id="{4835900A-D0C5-E043-8827-9C7BED761482}"/>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8" name="Freeform 402">
                <a:extLst>
                  <a:ext uri="{FF2B5EF4-FFF2-40B4-BE49-F238E27FC236}">
                    <a16:creationId xmlns:a16="http://schemas.microsoft.com/office/drawing/2014/main" id="{069D6DB0-F9A0-2E4C-B29C-58F3347C5A7B}"/>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9" name="Freeform 403">
                <a:extLst>
                  <a:ext uri="{FF2B5EF4-FFF2-40B4-BE49-F238E27FC236}">
                    <a16:creationId xmlns:a16="http://schemas.microsoft.com/office/drawing/2014/main" id="{F8D9C6A2-92F7-C645-8978-7F3B17C1462A}"/>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0" name="Freeform 404">
                <a:extLst>
                  <a:ext uri="{FF2B5EF4-FFF2-40B4-BE49-F238E27FC236}">
                    <a16:creationId xmlns:a16="http://schemas.microsoft.com/office/drawing/2014/main" id="{4926D802-67B3-5E41-BE4F-4ED1497F0CB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1" name="Freeform 405">
                <a:extLst>
                  <a:ext uri="{FF2B5EF4-FFF2-40B4-BE49-F238E27FC236}">
                    <a16:creationId xmlns:a16="http://schemas.microsoft.com/office/drawing/2014/main" id="{C13FD959-7163-3F4B-9D9B-0AB17707931E}"/>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2" name="Freeform 406">
                <a:extLst>
                  <a:ext uri="{FF2B5EF4-FFF2-40B4-BE49-F238E27FC236}">
                    <a16:creationId xmlns:a16="http://schemas.microsoft.com/office/drawing/2014/main" id="{731AB7C9-3940-4A49-806E-9EE392EB64D7}"/>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3" name="Group 407">
              <a:extLst>
                <a:ext uri="{FF2B5EF4-FFF2-40B4-BE49-F238E27FC236}">
                  <a16:creationId xmlns:a16="http://schemas.microsoft.com/office/drawing/2014/main" id="{0F5396A4-9817-2348-9A50-E164FCF1676C}"/>
                </a:ext>
              </a:extLst>
            </p:cNvPr>
            <p:cNvGrpSpPr>
              <a:grpSpLocks/>
            </p:cNvGrpSpPr>
            <p:nvPr/>
          </p:nvGrpSpPr>
          <p:grpSpPr bwMode="auto">
            <a:xfrm>
              <a:off x="2271712" y="4082655"/>
              <a:ext cx="291704" cy="297656"/>
              <a:chOff x="967" y="3429"/>
              <a:chExt cx="245" cy="250"/>
            </a:xfrm>
          </p:grpSpPr>
          <p:sp>
            <p:nvSpPr>
              <p:cNvPr id="43403" name="Freeform 408">
                <a:extLst>
                  <a:ext uri="{FF2B5EF4-FFF2-40B4-BE49-F238E27FC236}">
                    <a16:creationId xmlns:a16="http://schemas.microsoft.com/office/drawing/2014/main" id="{E0124DBF-6749-694A-941B-BDD52E15E4FB}"/>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4" name="Freeform 409">
                <a:extLst>
                  <a:ext uri="{FF2B5EF4-FFF2-40B4-BE49-F238E27FC236}">
                    <a16:creationId xmlns:a16="http://schemas.microsoft.com/office/drawing/2014/main" id="{E15137EA-0A71-644B-BE40-CA6F96CC335C}"/>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5" name="Freeform 410">
                <a:extLst>
                  <a:ext uri="{FF2B5EF4-FFF2-40B4-BE49-F238E27FC236}">
                    <a16:creationId xmlns:a16="http://schemas.microsoft.com/office/drawing/2014/main" id="{76D7A77A-10EA-8F49-8834-90F8C989DBF9}"/>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6" name="Freeform 411">
                <a:extLst>
                  <a:ext uri="{FF2B5EF4-FFF2-40B4-BE49-F238E27FC236}">
                    <a16:creationId xmlns:a16="http://schemas.microsoft.com/office/drawing/2014/main" id="{848499B2-4EB4-9A44-9FF4-ED151993F4D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7" name="Freeform 412">
                <a:extLst>
                  <a:ext uri="{FF2B5EF4-FFF2-40B4-BE49-F238E27FC236}">
                    <a16:creationId xmlns:a16="http://schemas.microsoft.com/office/drawing/2014/main" id="{4968A75F-6F99-AF4D-A07F-554A91A16097}"/>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8" name="Freeform 413">
                <a:extLst>
                  <a:ext uri="{FF2B5EF4-FFF2-40B4-BE49-F238E27FC236}">
                    <a16:creationId xmlns:a16="http://schemas.microsoft.com/office/drawing/2014/main" id="{6747EFEA-78CB-1541-BCC8-90AAB6764A3D}"/>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9" name="Freeform 414">
                <a:extLst>
                  <a:ext uri="{FF2B5EF4-FFF2-40B4-BE49-F238E27FC236}">
                    <a16:creationId xmlns:a16="http://schemas.microsoft.com/office/drawing/2014/main" id="{EEE654A3-DB6F-4A4D-9E0A-B524307A66D5}"/>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0" name="Freeform 415">
                <a:extLst>
                  <a:ext uri="{FF2B5EF4-FFF2-40B4-BE49-F238E27FC236}">
                    <a16:creationId xmlns:a16="http://schemas.microsoft.com/office/drawing/2014/main" id="{6DAB3093-AFF2-B140-8D31-91B59F3921C0}"/>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1" name="Freeform 416">
                <a:extLst>
                  <a:ext uri="{FF2B5EF4-FFF2-40B4-BE49-F238E27FC236}">
                    <a16:creationId xmlns:a16="http://schemas.microsoft.com/office/drawing/2014/main" id="{B2530D04-FCEA-094F-971D-4A132DBD2340}"/>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2" name="Freeform 417">
                <a:extLst>
                  <a:ext uri="{FF2B5EF4-FFF2-40B4-BE49-F238E27FC236}">
                    <a16:creationId xmlns:a16="http://schemas.microsoft.com/office/drawing/2014/main" id="{867E52D8-309D-E141-9DD4-973D5D2B05BC}"/>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3" name="Freeform 418">
                <a:extLst>
                  <a:ext uri="{FF2B5EF4-FFF2-40B4-BE49-F238E27FC236}">
                    <a16:creationId xmlns:a16="http://schemas.microsoft.com/office/drawing/2014/main" id="{D1AB3264-B178-8147-9932-B84AA87D23E0}"/>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4" name="Freeform 419">
                <a:extLst>
                  <a:ext uri="{FF2B5EF4-FFF2-40B4-BE49-F238E27FC236}">
                    <a16:creationId xmlns:a16="http://schemas.microsoft.com/office/drawing/2014/main" id="{54E1310E-CD5F-3F46-9DA4-DD5BDA7B9AF6}"/>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5" name="Freeform 420">
                <a:extLst>
                  <a:ext uri="{FF2B5EF4-FFF2-40B4-BE49-F238E27FC236}">
                    <a16:creationId xmlns:a16="http://schemas.microsoft.com/office/drawing/2014/main" id="{C4AA6AC8-C3C3-CB45-B1F7-773CFD66A9DE}"/>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6" name="Freeform 421">
                <a:extLst>
                  <a:ext uri="{FF2B5EF4-FFF2-40B4-BE49-F238E27FC236}">
                    <a16:creationId xmlns:a16="http://schemas.microsoft.com/office/drawing/2014/main" id="{A29E4404-415F-3C4A-A053-5F217C11646A}"/>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7" name="Freeform 422">
                <a:extLst>
                  <a:ext uri="{FF2B5EF4-FFF2-40B4-BE49-F238E27FC236}">
                    <a16:creationId xmlns:a16="http://schemas.microsoft.com/office/drawing/2014/main" id="{97762CDC-4D69-D849-917B-D112CE20420F}"/>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8" name="Freeform 423">
                <a:extLst>
                  <a:ext uri="{FF2B5EF4-FFF2-40B4-BE49-F238E27FC236}">
                    <a16:creationId xmlns:a16="http://schemas.microsoft.com/office/drawing/2014/main" id="{2B4F16A8-0303-9440-B24E-9160249A7454}"/>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9" name="Freeform 424">
                <a:extLst>
                  <a:ext uri="{FF2B5EF4-FFF2-40B4-BE49-F238E27FC236}">
                    <a16:creationId xmlns:a16="http://schemas.microsoft.com/office/drawing/2014/main" id="{620B936E-43FA-A44E-BFE9-BCD9897063EA}"/>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0" name="Freeform 425">
                <a:extLst>
                  <a:ext uri="{FF2B5EF4-FFF2-40B4-BE49-F238E27FC236}">
                    <a16:creationId xmlns:a16="http://schemas.microsoft.com/office/drawing/2014/main" id="{7BC88A52-2581-E447-A702-1A5A11FEC5F5}"/>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1" name="Freeform 426">
                <a:extLst>
                  <a:ext uri="{FF2B5EF4-FFF2-40B4-BE49-F238E27FC236}">
                    <a16:creationId xmlns:a16="http://schemas.microsoft.com/office/drawing/2014/main" id="{AC3E8E2C-F320-844C-A7D2-63F935589426}"/>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2" name="Freeform 427">
                <a:extLst>
                  <a:ext uri="{FF2B5EF4-FFF2-40B4-BE49-F238E27FC236}">
                    <a16:creationId xmlns:a16="http://schemas.microsoft.com/office/drawing/2014/main" id="{EA5352C6-7D02-4F41-A194-37BC77B51E71}"/>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3" name="Freeform 428">
                <a:extLst>
                  <a:ext uri="{FF2B5EF4-FFF2-40B4-BE49-F238E27FC236}">
                    <a16:creationId xmlns:a16="http://schemas.microsoft.com/office/drawing/2014/main" id="{453E41A9-F8D5-D449-BB0F-C47F35BD42B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4" name="Freeform 429">
                <a:extLst>
                  <a:ext uri="{FF2B5EF4-FFF2-40B4-BE49-F238E27FC236}">
                    <a16:creationId xmlns:a16="http://schemas.microsoft.com/office/drawing/2014/main" id="{F6AA9F2F-FBB1-8E49-8022-8C1273879B9C}"/>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5" name="Freeform 430">
                <a:extLst>
                  <a:ext uri="{FF2B5EF4-FFF2-40B4-BE49-F238E27FC236}">
                    <a16:creationId xmlns:a16="http://schemas.microsoft.com/office/drawing/2014/main" id="{D6C01C78-2171-3B48-B90B-9AC471E57C64}"/>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6" name="Freeform 431">
                <a:extLst>
                  <a:ext uri="{FF2B5EF4-FFF2-40B4-BE49-F238E27FC236}">
                    <a16:creationId xmlns:a16="http://schemas.microsoft.com/office/drawing/2014/main" id="{E9D8903F-6267-BF4D-A1DB-B7608FA8D042}"/>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7" name="Freeform 432">
                <a:extLst>
                  <a:ext uri="{FF2B5EF4-FFF2-40B4-BE49-F238E27FC236}">
                    <a16:creationId xmlns:a16="http://schemas.microsoft.com/office/drawing/2014/main" id="{159A4588-173C-D94F-9A0C-CDDC984CFCD0}"/>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8" name="Freeform 433">
                <a:extLst>
                  <a:ext uri="{FF2B5EF4-FFF2-40B4-BE49-F238E27FC236}">
                    <a16:creationId xmlns:a16="http://schemas.microsoft.com/office/drawing/2014/main" id="{24FBD093-227C-8C4F-A850-3DA4374C4189}"/>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9" name="Freeform 434">
                <a:extLst>
                  <a:ext uri="{FF2B5EF4-FFF2-40B4-BE49-F238E27FC236}">
                    <a16:creationId xmlns:a16="http://schemas.microsoft.com/office/drawing/2014/main" id="{AFA698EC-D65D-9F4A-B2AF-B7431BD684B4}"/>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0" name="Freeform 435">
                <a:extLst>
                  <a:ext uri="{FF2B5EF4-FFF2-40B4-BE49-F238E27FC236}">
                    <a16:creationId xmlns:a16="http://schemas.microsoft.com/office/drawing/2014/main" id="{DF4C1B9D-F649-8840-A06E-A5836A670595}"/>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1" name="Freeform 436">
                <a:extLst>
                  <a:ext uri="{FF2B5EF4-FFF2-40B4-BE49-F238E27FC236}">
                    <a16:creationId xmlns:a16="http://schemas.microsoft.com/office/drawing/2014/main" id="{D42BE1A8-338E-E842-A673-FFF76CF60FD1}"/>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2" name="Freeform 437">
                <a:extLst>
                  <a:ext uri="{FF2B5EF4-FFF2-40B4-BE49-F238E27FC236}">
                    <a16:creationId xmlns:a16="http://schemas.microsoft.com/office/drawing/2014/main" id="{B132B6E6-4274-EB4B-941F-7160E2F831CB}"/>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3" name="Freeform 438">
                <a:extLst>
                  <a:ext uri="{FF2B5EF4-FFF2-40B4-BE49-F238E27FC236}">
                    <a16:creationId xmlns:a16="http://schemas.microsoft.com/office/drawing/2014/main" id="{AFF6D7FB-0724-9B4E-9826-D1B0C40062AD}"/>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4" name="Freeform 439">
                <a:extLst>
                  <a:ext uri="{FF2B5EF4-FFF2-40B4-BE49-F238E27FC236}">
                    <a16:creationId xmlns:a16="http://schemas.microsoft.com/office/drawing/2014/main" id="{4B1D4E0E-B97F-5544-80AD-655179A62E00}"/>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5" name="Freeform 440">
                <a:extLst>
                  <a:ext uri="{FF2B5EF4-FFF2-40B4-BE49-F238E27FC236}">
                    <a16:creationId xmlns:a16="http://schemas.microsoft.com/office/drawing/2014/main" id="{66821638-9B07-0C4E-B888-DF9655F01449}"/>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6" name="Freeform 441">
                <a:extLst>
                  <a:ext uri="{FF2B5EF4-FFF2-40B4-BE49-F238E27FC236}">
                    <a16:creationId xmlns:a16="http://schemas.microsoft.com/office/drawing/2014/main" id="{A52E7A02-7102-C647-9433-AD5362150A5D}"/>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7" name="Freeform 442">
                <a:extLst>
                  <a:ext uri="{FF2B5EF4-FFF2-40B4-BE49-F238E27FC236}">
                    <a16:creationId xmlns:a16="http://schemas.microsoft.com/office/drawing/2014/main" id="{AFE7C633-A38E-974E-952A-2AF7C70FE385}"/>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8" name="Freeform 443">
                <a:extLst>
                  <a:ext uri="{FF2B5EF4-FFF2-40B4-BE49-F238E27FC236}">
                    <a16:creationId xmlns:a16="http://schemas.microsoft.com/office/drawing/2014/main" id="{343E15A2-39B1-1541-BADE-742706928B11}"/>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9" name="Freeform 444">
                <a:extLst>
                  <a:ext uri="{FF2B5EF4-FFF2-40B4-BE49-F238E27FC236}">
                    <a16:creationId xmlns:a16="http://schemas.microsoft.com/office/drawing/2014/main" id="{48788F2B-A635-4743-9647-888312A3172F}"/>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0" name="Freeform 445">
                <a:extLst>
                  <a:ext uri="{FF2B5EF4-FFF2-40B4-BE49-F238E27FC236}">
                    <a16:creationId xmlns:a16="http://schemas.microsoft.com/office/drawing/2014/main" id="{7EFE6FAD-8042-B34C-AABA-24FB4F3A5A73}"/>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1" name="Freeform 446">
                <a:extLst>
                  <a:ext uri="{FF2B5EF4-FFF2-40B4-BE49-F238E27FC236}">
                    <a16:creationId xmlns:a16="http://schemas.microsoft.com/office/drawing/2014/main" id="{2CEC1686-8DE7-DE4A-B552-A58B913F69FA}"/>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2" name="Freeform 447">
                <a:extLst>
                  <a:ext uri="{FF2B5EF4-FFF2-40B4-BE49-F238E27FC236}">
                    <a16:creationId xmlns:a16="http://schemas.microsoft.com/office/drawing/2014/main" id="{EDBF6109-9A3E-714A-B77D-5668907E8624}"/>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3" name="Freeform 448">
                <a:extLst>
                  <a:ext uri="{FF2B5EF4-FFF2-40B4-BE49-F238E27FC236}">
                    <a16:creationId xmlns:a16="http://schemas.microsoft.com/office/drawing/2014/main" id="{722FE8EC-7A30-3947-9BFD-14D2AA0085CB}"/>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4" name="Freeform 449">
                <a:extLst>
                  <a:ext uri="{FF2B5EF4-FFF2-40B4-BE49-F238E27FC236}">
                    <a16:creationId xmlns:a16="http://schemas.microsoft.com/office/drawing/2014/main" id="{CBF1F9AC-A477-C041-8D2C-D5EF85F7F4AA}"/>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5" name="Freeform 450">
                <a:extLst>
                  <a:ext uri="{FF2B5EF4-FFF2-40B4-BE49-F238E27FC236}">
                    <a16:creationId xmlns:a16="http://schemas.microsoft.com/office/drawing/2014/main" id="{F004E612-C0D5-F44E-8B3F-FBCDE77F7FEC}"/>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6" name="Freeform 451">
                <a:extLst>
                  <a:ext uri="{FF2B5EF4-FFF2-40B4-BE49-F238E27FC236}">
                    <a16:creationId xmlns:a16="http://schemas.microsoft.com/office/drawing/2014/main" id="{A1907350-2FC0-EC4D-B6A7-7D341DC33D01}"/>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7" name="Freeform 452">
                <a:extLst>
                  <a:ext uri="{FF2B5EF4-FFF2-40B4-BE49-F238E27FC236}">
                    <a16:creationId xmlns:a16="http://schemas.microsoft.com/office/drawing/2014/main" id="{CEE8979A-7524-4B4D-830A-B4FF4F3216DB}"/>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8" name="Freeform 453">
                <a:extLst>
                  <a:ext uri="{FF2B5EF4-FFF2-40B4-BE49-F238E27FC236}">
                    <a16:creationId xmlns:a16="http://schemas.microsoft.com/office/drawing/2014/main" id="{9B28FFED-FD4A-1541-B66E-FEA59136D2F4}"/>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9" name="Freeform 454">
                <a:extLst>
                  <a:ext uri="{FF2B5EF4-FFF2-40B4-BE49-F238E27FC236}">
                    <a16:creationId xmlns:a16="http://schemas.microsoft.com/office/drawing/2014/main" id="{C919E61D-CAC6-2C4C-914C-73D73BF5ACB6}"/>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0" name="Freeform 455">
                <a:extLst>
                  <a:ext uri="{FF2B5EF4-FFF2-40B4-BE49-F238E27FC236}">
                    <a16:creationId xmlns:a16="http://schemas.microsoft.com/office/drawing/2014/main" id="{36E1D7E5-6375-E34E-9353-ACE7E834E818}"/>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1" name="Freeform 456">
                <a:extLst>
                  <a:ext uri="{FF2B5EF4-FFF2-40B4-BE49-F238E27FC236}">
                    <a16:creationId xmlns:a16="http://schemas.microsoft.com/office/drawing/2014/main" id="{B59DFE1B-9DF5-6F40-9C2C-6B76611DA1E4}"/>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2" name="Freeform 457">
                <a:extLst>
                  <a:ext uri="{FF2B5EF4-FFF2-40B4-BE49-F238E27FC236}">
                    <a16:creationId xmlns:a16="http://schemas.microsoft.com/office/drawing/2014/main" id="{1359F4F1-26E0-114A-9F42-B7273BCE5755}"/>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3" name="Freeform 458">
                <a:extLst>
                  <a:ext uri="{FF2B5EF4-FFF2-40B4-BE49-F238E27FC236}">
                    <a16:creationId xmlns:a16="http://schemas.microsoft.com/office/drawing/2014/main" id="{9BAC9BB6-7E5D-814F-8985-226F33C19145}"/>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4" name="Rectangle 459">
                <a:extLst>
                  <a:ext uri="{FF2B5EF4-FFF2-40B4-BE49-F238E27FC236}">
                    <a16:creationId xmlns:a16="http://schemas.microsoft.com/office/drawing/2014/main" id="{C2CC5900-EA4D-1B40-BBCD-E87318CB3D74}"/>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5" name="Freeform 460">
                <a:extLst>
                  <a:ext uri="{FF2B5EF4-FFF2-40B4-BE49-F238E27FC236}">
                    <a16:creationId xmlns:a16="http://schemas.microsoft.com/office/drawing/2014/main" id="{F7FC731C-803C-0243-8F9E-36CE93F02F4E}"/>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6" name="Freeform 461">
                <a:extLst>
                  <a:ext uri="{FF2B5EF4-FFF2-40B4-BE49-F238E27FC236}">
                    <a16:creationId xmlns:a16="http://schemas.microsoft.com/office/drawing/2014/main" id="{9D300642-E7D5-224C-BD57-D3C19F374B7F}"/>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7" name="Rectangle 462">
                <a:extLst>
                  <a:ext uri="{FF2B5EF4-FFF2-40B4-BE49-F238E27FC236}">
                    <a16:creationId xmlns:a16="http://schemas.microsoft.com/office/drawing/2014/main" id="{21F0A3C9-1C48-C148-A802-853B13BD3118}"/>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8" name="Rectangle 463">
                <a:extLst>
                  <a:ext uri="{FF2B5EF4-FFF2-40B4-BE49-F238E27FC236}">
                    <a16:creationId xmlns:a16="http://schemas.microsoft.com/office/drawing/2014/main" id="{D0C81350-C61B-9145-A54C-C807A3C3D05F}"/>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9" name="Freeform 464">
                <a:extLst>
                  <a:ext uri="{FF2B5EF4-FFF2-40B4-BE49-F238E27FC236}">
                    <a16:creationId xmlns:a16="http://schemas.microsoft.com/office/drawing/2014/main" id="{4B4989FD-8E78-0442-B90C-6F670912F28C}"/>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0" name="Freeform 465">
                <a:extLst>
                  <a:ext uri="{FF2B5EF4-FFF2-40B4-BE49-F238E27FC236}">
                    <a16:creationId xmlns:a16="http://schemas.microsoft.com/office/drawing/2014/main" id="{0E86BCBE-EE89-2A4E-9C33-C78974A92E87}"/>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1" name="Freeform 466">
                <a:extLst>
                  <a:ext uri="{FF2B5EF4-FFF2-40B4-BE49-F238E27FC236}">
                    <a16:creationId xmlns:a16="http://schemas.microsoft.com/office/drawing/2014/main" id="{62A2D690-D624-3248-9E8F-494ED4F19C48}"/>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2" name="Freeform 467">
                <a:extLst>
                  <a:ext uri="{FF2B5EF4-FFF2-40B4-BE49-F238E27FC236}">
                    <a16:creationId xmlns:a16="http://schemas.microsoft.com/office/drawing/2014/main" id="{160DDE24-3F60-0C4F-9C8E-E954D17C0F12}"/>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3" name="Freeform 468">
                <a:extLst>
                  <a:ext uri="{FF2B5EF4-FFF2-40B4-BE49-F238E27FC236}">
                    <a16:creationId xmlns:a16="http://schemas.microsoft.com/office/drawing/2014/main" id="{1D090184-34F6-A84A-9AEC-3389918CE145}"/>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4" name="Freeform 469">
                <a:extLst>
                  <a:ext uri="{FF2B5EF4-FFF2-40B4-BE49-F238E27FC236}">
                    <a16:creationId xmlns:a16="http://schemas.microsoft.com/office/drawing/2014/main" id="{936DED38-BD91-EF4F-B632-5356F135DC72}"/>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5" name="Freeform 470">
                <a:extLst>
                  <a:ext uri="{FF2B5EF4-FFF2-40B4-BE49-F238E27FC236}">
                    <a16:creationId xmlns:a16="http://schemas.microsoft.com/office/drawing/2014/main" id="{2159A491-2DC2-8642-A186-B61D5011EFAB}"/>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6" name="Freeform 471">
                <a:extLst>
                  <a:ext uri="{FF2B5EF4-FFF2-40B4-BE49-F238E27FC236}">
                    <a16:creationId xmlns:a16="http://schemas.microsoft.com/office/drawing/2014/main" id="{ADA3BFEC-0883-9F46-B44C-2B15488C90BC}"/>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7" name="Freeform 472">
                <a:extLst>
                  <a:ext uri="{FF2B5EF4-FFF2-40B4-BE49-F238E27FC236}">
                    <a16:creationId xmlns:a16="http://schemas.microsoft.com/office/drawing/2014/main" id="{2B01824A-8C04-674F-840A-81028A388574}"/>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8" name="Freeform 473">
                <a:extLst>
                  <a:ext uri="{FF2B5EF4-FFF2-40B4-BE49-F238E27FC236}">
                    <a16:creationId xmlns:a16="http://schemas.microsoft.com/office/drawing/2014/main" id="{912EA011-81FF-4A41-A1A0-0D2B4FA38CDD}"/>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9" name="Freeform 474">
                <a:extLst>
                  <a:ext uri="{FF2B5EF4-FFF2-40B4-BE49-F238E27FC236}">
                    <a16:creationId xmlns:a16="http://schemas.microsoft.com/office/drawing/2014/main" id="{5DA4D0C7-ECD4-C64C-B137-E3E2F6D84799}"/>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0" name="Freeform 475">
                <a:extLst>
                  <a:ext uri="{FF2B5EF4-FFF2-40B4-BE49-F238E27FC236}">
                    <a16:creationId xmlns:a16="http://schemas.microsoft.com/office/drawing/2014/main" id="{5C0D6DB8-CEE2-ED4D-9ECC-1D2DE766AEC2}"/>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1" name="Freeform 476">
                <a:extLst>
                  <a:ext uri="{FF2B5EF4-FFF2-40B4-BE49-F238E27FC236}">
                    <a16:creationId xmlns:a16="http://schemas.microsoft.com/office/drawing/2014/main" id="{863EFCE4-5160-1142-B338-B4EA5566D6A1}"/>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2" name="Freeform 477">
                <a:extLst>
                  <a:ext uri="{FF2B5EF4-FFF2-40B4-BE49-F238E27FC236}">
                    <a16:creationId xmlns:a16="http://schemas.microsoft.com/office/drawing/2014/main" id="{0AC69BA5-D89A-4143-961A-77E56C8A8737}"/>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3" name="Freeform 478">
                <a:extLst>
                  <a:ext uri="{FF2B5EF4-FFF2-40B4-BE49-F238E27FC236}">
                    <a16:creationId xmlns:a16="http://schemas.microsoft.com/office/drawing/2014/main" id="{9D5E3D33-5F08-D94B-808E-69E23C01B906}"/>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4" name="Freeform 479">
                <a:extLst>
                  <a:ext uri="{FF2B5EF4-FFF2-40B4-BE49-F238E27FC236}">
                    <a16:creationId xmlns:a16="http://schemas.microsoft.com/office/drawing/2014/main" id="{3D946ED9-831E-8049-AE5E-4C16BDEEDE0A}"/>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5" name="Freeform 480">
                <a:extLst>
                  <a:ext uri="{FF2B5EF4-FFF2-40B4-BE49-F238E27FC236}">
                    <a16:creationId xmlns:a16="http://schemas.microsoft.com/office/drawing/2014/main" id="{2D00DD47-69EC-9D4D-8F33-AF9A2800F33A}"/>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6" name="Freeform 481">
                <a:extLst>
                  <a:ext uri="{FF2B5EF4-FFF2-40B4-BE49-F238E27FC236}">
                    <a16:creationId xmlns:a16="http://schemas.microsoft.com/office/drawing/2014/main" id="{D528FA20-BFD9-EA40-AF40-0B2F5075485D}"/>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7" name="Freeform 482">
                <a:extLst>
                  <a:ext uri="{FF2B5EF4-FFF2-40B4-BE49-F238E27FC236}">
                    <a16:creationId xmlns:a16="http://schemas.microsoft.com/office/drawing/2014/main" id="{BE97DD1C-072D-5F46-BDF5-861E70A5C07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8" name="Freeform 483">
                <a:extLst>
                  <a:ext uri="{FF2B5EF4-FFF2-40B4-BE49-F238E27FC236}">
                    <a16:creationId xmlns:a16="http://schemas.microsoft.com/office/drawing/2014/main" id="{FAFCA413-4CFA-7E4F-9E3E-FF697DF8EEC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9" name="Freeform 484">
                <a:extLst>
                  <a:ext uri="{FF2B5EF4-FFF2-40B4-BE49-F238E27FC236}">
                    <a16:creationId xmlns:a16="http://schemas.microsoft.com/office/drawing/2014/main" id="{9D94E1E7-1380-724F-8B16-A5ACAB506E24}"/>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0" name="Freeform 485">
                <a:extLst>
                  <a:ext uri="{FF2B5EF4-FFF2-40B4-BE49-F238E27FC236}">
                    <a16:creationId xmlns:a16="http://schemas.microsoft.com/office/drawing/2014/main" id="{FF077F17-6F53-9945-ADE7-BD83FB6C720F}"/>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1" name="Rectangle 486">
                <a:extLst>
                  <a:ext uri="{FF2B5EF4-FFF2-40B4-BE49-F238E27FC236}">
                    <a16:creationId xmlns:a16="http://schemas.microsoft.com/office/drawing/2014/main" id="{61A13B10-69C7-CC40-8BE3-A92D0393F297}"/>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2" name="Rectangle 487">
                <a:extLst>
                  <a:ext uri="{FF2B5EF4-FFF2-40B4-BE49-F238E27FC236}">
                    <a16:creationId xmlns:a16="http://schemas.microsoft.com/office/drawing/2014/main" id="{DFDD5FD4-3894-7B44-BDF9-A5243A701214}"/>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3" name="Freeform 488">
                <a:extLst>
                  <a:ext uri="{FF2B5EF4-FFF2-40B4-BE49-F238E27FC236}">
                    <a16:creationId xmlns:a16="http://schemas.microsoft.com/office/drawing/2014/main" id="{F6B57EAF-761A-4144-817F-0C7ACE8BD82F}"/>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4" name="Freeform 489">
                <a:extLst>
                  <a:ext uri="{FF2B5EF4-FFF2-40B4-BE49-F238E27FC236}">
                    <a16:creationId xmlns:a16="http://schemas.microsoft.com/office/drawing/2014/main" id="{803FB77F-5628-204D-A89B-6D88F5A743B8}"/>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5" name="Freeform 490">
                <a:extLst>
                  <a:ext uri="{FF2B5EF4-FFF2-40B4-BE49-F238E27FC236}">
                    <a16:creationId xmlns:a16="http://schemas.microsoft.com/office/drawing/2014/main" id="{1935344E-F57C-194E-A299-ADF249A6F0C1}"/>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6" name="Freeform 491">
                <a:extLst>
                  <a:ext uri="{FF2B5EF4-FFF2-40B4-BE49-F238E27FC236}">
                    <a16:creationId xmlns:a16="http://schemas.microsoft.com/office/drawing/2014/main" id="{D551264F-3161-2648-B5D9-77EA207B5D17}"/>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7" name="Freeform 492">
                <a:extLst>
                  <a:ext uri="{FF2B5EF4-FFF2-40B4-BE49-F238E27FC236}">
                    <a16:creationId xmlns:a16="http://schemas.microsoft.com/office/drawing/2014/main" id="{EA79CEBD-FC07-3F46-8D4B-6E3633FCBFCF}"/>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8" name="Freeform 493">
                <a:extLst>
                  <a:ext uri="{FF2B5EF4-FFF2-40B4-BE49-F238E27FC236}">
                    <a16:creationId xmlns:a16="http://schemas.microsoft.com/office/drawing/2014/main" id="{1860836B-01E0-9D48-B32C-4731BB901E55}"/>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9" name="Freeform 494">
                <a:extLst>
                  <a:ext uri="{FF2B5EF4-FFF2-40B4-BE49-F238E27FC236}">
                    <a16:creationId xmlns:a16="http://schemas.microsoft.com/office/drawing/2014/main" id="{3613EF4F-98EA-1B4D-BF9D-034ADCE82CFB}"/>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0" name="Freeform 495">
                <a:extLst>
                  <a:ext uri="{FF2B5EF4-FFF2-40B4-BE49-F238E27FC236}">
                    <a16:creationId xmlns:a16="http://schemas.microsoft.com/office/drawing/2014/main" id="{EFB83C1D-2AB4-E04A-9F19-1F41F3489815}"/>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1" name="Freeform 496">
                <a:extLst>
                  <a:ext uri="{FF2B5EF4-FFF2-40B4-BE49-F238E27FC236}">
                    <a16:creationId xmlns:a16="http://schemas.microsoft.com/office/drawing/2014/main" id="{C50B956A-FAAD-A74E-A549-5F707F2F01D6}"/>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2" name="Freeform 497">
                <a:extLst>
                  <a:ext uri="{FF2B5EF4-FFF2-40B4-BE49-F238E27FC236}">
                    <a16:creationId xmlns:a16="http://schemas.microsoft.com/office/drawing/2014/main" id="{C262DE48-AB2C-8A42-8A88-30A08A3D1C8B}"/>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3" name="Freeform 498">
                <a:extLst>
                  <a:ext uri="{FF2B5EF4-FFF2-40B4-BE49-F238E27FC236}">
                    <a16:creationId xmlns:a16="http://schemas.microsoft.com/office/drawing/2014/main" id="{B02E8924-0C21-3D4E-B273-9A08BAF7935D}"/>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4" name="Freeform 499">
                <a:extLst>
                  <a:ext uri="{FF2B5EF4-FFF2-40B4-BE49-F238E27FC236}">
                    <a16:creationId xmlns:a16="http://schemas.microsoft.com/office/drawing/2014/main" id="{F0F0B764-309C-E146-849C-B846B9BD6A7D}"/>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5" name="Freeform 500">
                <a:extLst>
                  <a:ext uri="{FF2B5EF4-FFF2-40B4-BE49-F238E27FC236}">
                    <a16:creationId xmlns:a16="http://schemas.microsoft.com/office/drawing/2014/main" id="{184A1106-828D-1146-A4EE-222D4695EAE3}"/>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6" name="Freeform 501">
                <a:extLst>
                  <a:ext uri="{FF2B5EF4-FFF2-40B4-BE49-F238E27FC236}">
                    <a16:creationId xmlns:a16="http://schemas.microsoft.com/office/drawing/2014/main" id="{B338D52B-4B8C-3D45-861A-016B21886D7B}"/>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7" name="Freeform 502">
                <a:extLst>
                  <a:ext uri="{FF2B5EF4-FFF2-40B4-BE49-F238E27FC236}">
                    <a16:creationId xmlns:a16="http://schemas.microsoft.com/office/drawing/2014/main" id="{B84ABAB7-2914-1046-9140-66307D25B67E}"/>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8" name="Freeform 503">
                <a:extLst>
                  <a:ext uri="{FF2B5EF4-FFF2-40B4-BE49-F238E27FC236}">
                    <a16:creationId xmlns:a16="http://schemas.microsoft.com/office/drawing/2014/main" id="{483E8D99-575A-6843-BAE5-B73950F5425C}"/>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9" name="Freeform 504">
                <a:extLst>
                  <a:ext uri="{FF2B5EF4-FFF2-40B4-BE49-F238E27FC236}">
                    <a16:creationId xmlns:a16="http://schemas.microsoft.com/office/drawing/2014/main" id="{8DCDAF9B-CBE4-9A48-AEEF-58C4FEBD411A}"/>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0" name="Freeform 505">
                <a:extLst>
                  <a:ext uri="{FF2B5EF4-FFF2-40B4-BE49-F238E27FC236}">
                    <a16:creationId xmlns:a16="http://schemas.microsoft.com/office/drawing/2014/main" id="{CC9CCC65-5323-694F-A961-075F901B400D}"/>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1" name="Freeform 506">
                <a:extLst>
                  <a:ext uri="{FF2B5EF4-FFF2-40B4-BE49-F238E27FC236}">
                    <a16:creationId xmlns:a16="http://schemas.microsoft.com/office/drawing/2014/main" id="{D3C449C2-164F-2F4B-8469-006951AF7F7E}"/>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2" name="Freeform 507">
                <a:extLst>
                  <a:ext uri="{FF2B5EF4-FFF2-40B4-BE49-F238E27FC236}">
                    <a16:creationId xmlns:a16="http://schemas.microsoft.com/office/drawing/2014/main" id="{DE82CA61-99EB-714C-9680-9E93892ECA05}"/>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3" name="Freeform 508">
                <a:extLst>
                  <a:ext uri="{FF2B5EF4-FFF2-40B4-BE49-F238E27FC236}">
                    <a16:creationId xmlns:a16="http://schemas.microsoft.com/office/drawing/2014/main" id="{402BB743-28A3-924A-9A54-2522527A416C}"/>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4" name="Freeform 509">
                <a:extLst>
                  <a:ext uri="{FF2B5EF4-FFF2-40B4-BE49-F238E27FC236}">
                    <a16:creationId xmlns:a16="http://schemas.microsoft.com/office/drawing/2014/main" id="{5BA8A141-D451-3C40-A93E-9203436E3CD6}"/>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5" name="Freeform 510">
                <a:extLst>
                  <a:ext uri="{FF2B5EF4-FFF2-40B4-BE49-F238E27FC236}">
                    <a16:creationId xmlns:a16="http://schemas.microsoft.com/office/drawing/2014/main" id="{475A82A5-F308-AF49-B515-C02A7C828BCA}"/>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6" name="Freeform 511">
                <a:extLst>
                  <a:ext uri="{FF2B5EF4-FFF2-40B4-BE49-F238E27FC236}">
                    <a16:creationId xmlns:a16="http://schemas.microsoft.com/office/drawing/2014/main" id="{1FF77AF6-11FE-4146-A8D0-CED53FB04610}"/>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7" name="Freeform 512">
                <a:extLst>
                  <a:ext uri="{FF2B5EF4-FFF2-40B4-BE49-F238E27FC236}">
                    <a16:creationId xmlns:a16="http://schemas.microsoft.com/office/drawing/2014/main" id="{0C1E7880-2663-6F46-938B-7CC09267CD84}"/>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8" name="Freeform 513">
                <a:extLst>
                  <a:ext uri="{FF2B5EF4-FFF2-40B4-BE49-F238E27FC236}">
                    <a16:creationId xmlns:a16="http://schemas.microsoft.com/office/drawing/2014/main" id="{757F25F2-9B18-6149-9619-71AC91C38E92}"/>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9" name="Freeform 514">
                <a:extLst>
                  <a:ext uri="{FF2B5EF4-FFF2-40B4-BE49-F238E27FC236}">
                    <a16:creationId xmlns:a16="http://schemas.microsoft.com/office/drawing/2014/main" id="{1B4F2586-2931-B84E-9F3A-E4922429ED90}"/>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0" name="Freeform 515">
                <a:extLst>
                  <a:ext uri="{FF2B5EF4-FFF2-40B4-BE49-F238E27FC236}">
                    <a16:creationId xmlns:a16="http://schemas.microsoft.com/office/drawing/2014/main" id="{90FA3FE5-83DD-284E-B150-925D92304AF9}"/>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1" name="Freeform 516">
                <a:extLst>
                  <a:ext uri="{FF2B5EF4-FFF2-40B4-BE49-F238E27FC236}">
                    <a16:creationId xmlns:a16="http://schemas.microsoft.com/office/drawing/2014/main" id="{01B79D8C-2F2D-4F4E-9D0E-721560BFA39E}"/>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2" name="Freeform 517">
                <a:extLst>
                  <a:ext uri="{FF2B5EF4-FFF2-40B4-BE49-F238E27FC236}">
                    <a16:creationId xmlns:a16="http://schemas.microsoft.com/office/drawing/2014/main" id="{8CC6C950-B93D-B549-B608-44950FB0EF20}"/>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3" name="Freeform 518">
                <a:extLst>
                  <a:ext uri="{FF2B5EF4-FFF2-40B4-BE49-F238E27FC236}">
                    <a16:creationId xmlns:a16="http://schemas.microsoft.com/office/drawing/2014/main" id="{163A1C4B-93A3-3C47-9AC6-4D323FF59F16}"/>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4" name="Freeform 519">
                <a:extLst>
                  <a:ext uri="{FF2B5EF4-FFF2-40B4-BE49-F238E27FC236}">
                    <a16:creationId xmlns:a16="http://schemas.microsoft.com/office/drawing/2014/main" id="{5BF2BF42-AC18-764E-8EF0-3473513D0C2C}"/>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5" name="Freeform 520">
                <a:extLst>
                  <a:ext uri="{FF2B5EF4-FFF2-40B4-BE49-F238E27FC236}">
                    <a16:creationId xmlns:a16="http://schemas.microsoft.com/office/drawing/2014/main" id="{39D88459-3CED-F941-BEF1-00F30A63C879}"/>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6" name="Freeform 521">
                <a:extLst>
                  <a:ext uri="{FF2B5EF4-FFF2-40B4-BE49-F238E27FC236}">
                    <a16:creationId xmlns:a16="http://schemas.microsoft.com/office/drawing/2014/main" id="{B3860ED9-FCE0-D74D-B032-BB59D6565514}"/>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7" name="Freeform 522">
                <a:extLst>
                  <a:ext uri="{FF2B5EF4-FFF2-40B4-BE49-F238E27FC236}">
                    <a16:creationId xmlns:a16="http://schemas.microsoft.com/office/drawing/2014/main" id="{D220B83B-F9E0-9542-B23B-F2F4B7BD1B24}"/>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8" name="Freeform 523">
                <a:extLst>
                  <a:ext uri="{FF2B5EF4-FFF2-40B4-BE49-F238E27FC236}">
                    <a16:creationId xmlns:a16="http://schemas.microsoft.com/office/drawing/2014/main" id="{0D824BFC-2AB8-FC4C-84AC-4AB32C60A8D9}"/>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9" name="Freeform 524">
                <a:extLst>
                  <a:ext uri="{FF2B5EF4-FFF2-40B4-BE49-F238E27FC236}">
                    <a16:creationId xmlns:a16="http://schemas.microsoft.com/office/drawing/2014/main" id="{521AA91C-6922-C343-8666-0DEE47D1655D}"/>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0" name="Freeform 525">
                <a:extLst>
                  <a:ext uri="{FF2B5EF4-FFF2-40B4-BE49-F238E27FC236}">
                    <a16:creationId xmlns:a16="http://schemas.microsoft.com/office/drawing/2014/main" id="{B5BC4BEA-C9AC-8643-B11A-EA64CB4ACCE9}"/>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1" name="Freeform 526">
                <a:extLst>
                  <a:ext uri="{FF2B5EF4-FFF2-40B4-BE49-F238E27FC236}">
                    <a16:creationId xmlns:a16="http://schemas.microsoft.com/office/drawing/2014/main" id="{72E379DE-FF03-C947-A81E-E34B69769666}"/>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2" name="Freeform 527">
                <a:extLst>
                  <a:ext uri="{FF2B5EF4-FFF2-40B4-BE49-F238E27FC236}">
                    <a16:creationId xmlns:a16="http://schemas.microsoft.com/office/drawing/2014/main" id="{56F62FB8-2570-E44F-8D7A-EE0389B5E677}"/>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3" name="Freeform 528">
                <a:extLst>
                  <a:ext uri="{FF2B5EF4-FFF2-40B4-BE49-F238E27FC236}">
                    <a16:creationId xmlns:a16="http://schemas.microsoft.com/office/drawing/2014/main" id="{32FA05C6-EFFA-774A-B14D-050C2E09C058}"/>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4" name="Freeform 529">
                <a:extLst>
                  <a:ext uri="{FF2B5EF4-FFF2-40B4-BE49-F238E27FC236}">
                    <a16:creationId xmlns:a16="http://schemas.microsoft.com/office/drawing/2014/main" id="{DAFCAA32-B265-C341-9ABD-E740B910D53F}"/>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5" name="Freeform 530">
                <a:extLst>
                  <a:ext uri="{FF2B5EF4-FFF2-40B4-BE49-F238E27FC236}">
                    <a16:creationId xmlns:a16="http://schemas.microsoft.com/office/drawing/2014/main" id="{F67BCFD2-D0CB-FD4A-B8C0-C7BC9458133A}"/>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6" name="Freeform 531">
                <a:extLst>
                  <a:ext uri="{FF2B5EF4-FFF2-40B4-BE49-F238E27FC236}">
                    <a16:creationId xmlns:a16="http://schemas.microsoft.com/office/drawing/2014/main" id="{CE28FFFA-E3FE-8D4F-A5E4-CCDFD36B7DA1}"/>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7" name="Freeform 532">
                <a:extLst>
                  <a:ext uri="{FF2B5EF4-FFF2-40B4-BE49-F238E27FC236}">
                    <a16:creationId xmlns:a16="http://schemas.microsoft.com/office/drawing/2014/main" id="{A1E45B2F-2D42-7C4F-83DE-37FE6592A356}"/>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8" name="Freeform 533">
                <a:extLst>
                  <a:ext uri="{FF2B5EF4-FFF2-40B4-BE49-F238E27FC236}">
                    <a16:creationId xmlns:a16="http://schemas.microsoft.com/office/drawing/2014/main" id="{7B9F4501-E441-CD47-A227-4A82A80AD831}"/>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9" name="Freeform 534">
                <a:extLst>
                  <a:ext uri="{FF2B5EF4-FFF2-40B4-BE49-F238E27FC236}">
                    <a16:creationId xmlns:a16="http://schemas.microsoft.com/office/drawing/2014/main" id="{A97AF85A-0ED5-0349-B1FD-D2B01E6D1A18}"/>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0" name="Freeform 535">
                <a:extLst>
                  <a:ext uri="{FF2B5EF4-FFF2-40B4-BE49-F238E27FC236}">
                    <a16:creationId xmlns:a16="http://schemas.microsoft.com/office/drawing/2014/main" id="{319861F7-23B3-5F4A-8DCD-9F61E9709A66}"/>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1" name="Freeform 536">
                <a:extLst>
                  <a:ext uri="{FF2B5EF4-FFF2-40B4-BE49-F238E27FC236}">
                    <a16:creationId xmlns:a16="http://schemas.microsoft.com/office/drawing/2014/main" id="{478EAFE9-980A-334C-A1E2-E28D5D07C80E}"/>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2" name="Freeform 537">
                <a:extLst>
                  <a:ext uri="{FF2B5EF4-FFF2-40B4-BE49-F238E27FC236}">
                    <a16:creationId xmlns:a16="http://schemas.microsoft.com/office/drawing/2014/main" id="{6424D7E6-A185-2246-B871-718B5FD3FE36}"/>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3" name="Freeform 538">
                <a:extLst>
                  <a:ext uri="{FF2B5EF4-FFF2-40B4-BE49-F238E27FC236}">
                    <a16:creationId xmlns:a16="http://schemas.microsoft.com/office/drawing/2014/main" id="{A66362A2-4976-3640-AB53-F2AD9702BC60}"/>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4" name="Freeform 539">
                <a:extLst>
                  <a:ext uri="{FF2B5EF4-FFF2-40B4-BE49-F238E27FC236}">
                    <a16:creationId xmlns:a16="http://schemas.microsoft.com/office/drawing/2014/main" id="{0E1F89FC-A808-6148-BD7D-832051D0825A}"/>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5" name="Freeform 540">
                <a:extLst>
                  <a:ext uri="{FF2B5EF4-FFF2-40B4-BE49-F238E27FC236}">
                    <a16:creationId xmlns:a16="http://schemas.microsoft.com/office/drawing/2014/main" id="{E7800B52-06FF-B749-A7DF-38FAB2755A9F}"/>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6" name="Freeform 541">
                <a:extLst>
                  <a:ext uri="{FF2B5EF4-FFF2-40B4-BE49-F238E27FC236}">
                    <a16:creationId xmlns:a16="http://schemas.microsoft.com/office/drawing/2014/main" id="{A81D79E0-5B87-314E-9A59-22D79E9E1733}"/>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7" name="Freeform 542">
                <a:extLst>
                  <a:ext uri="{FF2B5EF4-FFF2-40B4-BE49-F238E27FC236}">
                    <a16:creationId xmlns:a16="http://schemas.microsoft.com/office/drawing/2014/main" id="{90DC0056-C00B-9C49-9A2D-8272D40D2DBF}"/>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8" name="Freeform 543">
                <a:extLst>
                  <a:ext uri="{FF2B5EF4-FFF2-40B4-BE49-F238E27FC236}">
                    <a16:creationId xmlns:a16="http://schemas.microsoft.com/office/drawing/2014/main" id="{A2E1D55A-7565-2E49-A56B-7C6353CA880A}"/>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9" name="Freeform 544">
                <a:extLst>
                  <a:ext uri="{FF2B5EF4-FFF2-40B4-BE49-F238E27FC236}">
                    <a16:creationId xmlns:a16="http://schemas.microsoft.com/office/drawing/2014/main" id="{C882C16C-0A28-344B-B3A2-05B8B2AE5301}"/>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0" name="Freeform 545">
                <a:extLst>
                  <a:ext uri="{FF2B5EF4-FFF2-40B4-BE49-F238E27FC236}">
                    <a16:creationId xmlns:a16="http://schemas.microsoft.com/office/drawing/2014/main" id="{F3065CED-55CB-604B-9860-93306A6FE392}"/>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1" name="Freeform 546">
                <a:extLst>
                  <a:ext uri="{FF2B5EF4-FFF2-40B4-BE49-F238E27FC236}">
                    <a16:creationId xmlns:a16="http://schemas.microsoft.com/office/drawing/2014/main" id="{4CD885A6-D551-4A40-9CBE-B696D45B1A7F}"/>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2" name="Freeform 547">
                <a:extLst>
                  <a:ext uri="{FF2B5EF4-FFF2-40B4-BE49-F238E27FC236}">
                    <a16:creationId xmlns:a16="http://schemas.microsoft.com/office/drawing/2014/main" id="{BEB7FF24-9E69-8640-82B7-EA59E556FCA6}"/>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3" name="Freeform 548">
                <a:extLst>
                  <a:ext uri="{FF2B5EF4-FFF2-40B4-BE49-F238E27FC236}">
                    <a16:creationId xmlns:a16="http://schemas.microsoft.com/office/drawing/2014/main" id="{B00EA4F7-38DD-B249-9185-7CD225BF100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4" name="Freeform 549">
                <a:extLst>
                  <a:ext uri="{FF2B5EF4-FFF2-40B4-BE49-F238E27FC236}">
                    <a16:creationId xmlns:a16="http://schemas.microsoft.com/office/drawing/2014/main" id="{9CB84ADA-8523-A243-8CC1-E1B2E707C155}"/>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5" name="Freeform 550">
                <a:extLst>
                  <a:ext uri="{FF2B5EF4-FFF2-40B4-BE49-F238E27FC236}">
                    <a16:creationId xmlns:a16="http://schemas.microsoft.com/office/drawing/2014/main" id="{A6E338AA-A38F-564C-AE74-C2BE057F5BAF}"/>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6" name="Freeform 551">
                <a:extLst>
                  <a:ext uri="{FF2B5EF4-FFF2-40B4-BE49-F238E27FC236}">
                    <a16:creationId xmlns:a16="http://schemas.microsoft.com/office/drawing/2014/main" id="{6E30FC98-F823-7948-9B62-FF1DE6EFCBD1}"/>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7" name="Freeform 552">
                <a:extLst>
                  <a:ext uri="{FF2B5EF4-FFF2-40B4-BE49-F238E27FC236}">
                    <a16:creationId xmlns:a16="http://schemas.microsoft.com/office/drawing/2014/main" id="{8F0819CB-91BF-044C-8956-07C549180918}"/>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8" name="Freeform 553">
                <a:extLst>
                  <a:ext uri="{FF2B5EF4-FFF2-40B4-BE49-F238E27FC236}">
                    <a16:creationId xmlns:a16="http://schemas.microsoft.com/office/drawing/2014/main" id="{0676E3F7-3543-ED4D-84B9-3935BA9F2AC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9" name="Freeform 554">
                <a:extLst>
                  <a:ext uri="{FF2B5EF4-FFF2-40B4-BE49-F238E27FC236}">
                    <a16:creationId xmlns:a16="http://schemas.microsoft.com/office/drawing/2014/main" id="{16F514A0-E643-6F4D-8414-A8EBF36741C7}"/>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0" name="Freeform 555">
                <a:extLst>
                  <a:ext uri="{FF2B5EF4-FFF2-40B4-BE49-F238E27FC236}">
                    <a16:creationId xmlns:a16="http://schemas.microsoft.com/office/drawing/2014/main" id="{4F20EA78-FD52-0043-ABEE-CC2A2F429EE0}"/>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1" name="Freeform 556">
                <a:extLst>
                  <a:ext uri="{FF2B5EF4-FFF2-40B4-BE49-F238E27FC236}">
                    <a16:creationId xmlns:a16="http://schemas.microsoft.com/office/drawing/2014/main" id="{15C6FD45-8C48-5545-A576-F3421F8D6A3E}"/>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2" name="Freeform 557">
                <a:extLst>
                  <a:ext uri="{FF2B5EF4-FFF2-40B4-BE49-F238E27FC236}">
                    <a16:creationId xmlns:a16="http://schemas.microsoft.com/office/drawing/2014/main" id="{7CFD4D83-0C6D-6641-AD8E-51CC08515A2B}"/>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3" name="Freeform 558">
                <a:extLst>
                  <a:ext uri="{FF2B5EF4-FFF2-40B4-BE49-F238E27FC236}">
                    <a16:creationId xmlns:a16="http://schemas.microsoft.com/office/drawing/2014/main" id="{7D0B30DC-F3A3-AE43-BB2A-5E17792CF662}"/>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4" name="Freeform 559">
                <a:extLst>
                  <a:ext uri="{FF2B5EF4-FFF2-40B4-BE49-F238E27FC236}">
                    <a16:creationId xmlns:a16="http://schemas.microsoft.com/office/drawing/2014/main" id="{2B1E70E9-7614-9D4B-A638-9E12B6CEDC10}"/>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5" name="Freeform 560">
                <a:extLst>
                  <a:ext uri="{FF2B5EF4-FFF2-40B4-BE49-F238E27FC236}">
                    <a16:creationId xmlns:a16="http://schemas.microsoft.com/office/drawing/2014/main" id="{40FF9356-DFDD-5A43-B9B4-E8CA6DB73FA2}"/>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6" name="Freeform 561">
                <a:extLst>
                  <a:ext uri="{FF2B5EF4-FFF2-40B4-BE49-F238E27FC236}">
                    <a16:creationId xmlns:a16="http://schemas.microsoft.com/office/drawing/2014/main" id="{149E7F8A-A20F-7847-9089-2BD7C32EDFB9}"/>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7" name="Freeform 562">
                <a:extLst>
                  <a:ext uri="{FF2B5EF4-FFF2-40B4-BE49-F238E27FC236}">
                    <a16:creationId xmlns:a16="http://schemas.microsoft.com/office/drawing/2014/main" id="{F0B3F400-AEAE-2843-B8BE-26342583FB70}"/>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8" name="Freeform 563">
                <a:extLst>
                  <a:ext uri="{FF2B5EF4-FFF2-40B4-BE49-F238E27FC236}">
                    <a16:creationId xmlns:a16="http://schemas.microsoft.com/office/drawing/2014/main" id="{43836888-C74F-D54F-B7FE-E0A37DB40A37}"/>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9" name="Freeform 564">
                <a:extLst>
                  <a:ext uri="{FF2B5EF4-FFF2-40B4-BE49-F238E27FC236}">
                    <a16:creationId xmlns:a16="http://schemas.microsoft.com/office/drawing/2014/main" id="{E6FF3BD6-5B0B-B141-89EB-C7676D93F03A}"/>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0" name="Freeform 565">
                <a:extLst>
                  <a:ext uri="{FF2B5EF4-FFF2-40B4-BE49-F238E27FC236}">
                    <a16:creationId xmlns:a16="http://schemas.microsoft.com/office/drawing/2014/main" id="{9D3C141B-1096-1842-A7A1-BD956CDBA96B}"/>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1" name="Freeform 566">
                <a:extLst>
                  <a:ext uri="{FF2B5EF4-FFF2-40B4-BE49-F238E27FC236}">
                    <a16:creationId xmlns:a16="http://schemas.microsoft.com/office/drawing/2014/main" id="{23F2DB09-3075-A74D-A9EE-0CD1070CDCA7}"/>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2" name="Freeform 567">
                <a:extLst>
                  <a:ext uri="{FF2B5EF4-FFF2-40B4-BE49-F238E27FC236}">
                    <a16:creationId xmlns:a16="http://schemas.microsoft.com/office/drawing/2014/main" id="{F4221474-2C6D-5244-A3D4-84C9E2994DC6}"/>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3" name="Freeform 568">
                <a:extLst>
                  <a:ext uri="{FF2B5EF4-FFF2-40B4-BE49-F238E27FC236}">
                    <a16:creationId xmlns:a16="http://schemas.microsoft.com/office/drawing/2014/main" id="{273935F9-0F94-A849-8399-30759A11136A}"/>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4" name="Freeform 569">
                <a:extLst>
                  <a:ext uri="{FF2B5EF4-FFF2-40B4-BE49-F238E27FC236}">
                    <a16:creationId xmlns:a16="http://schemas.microsoft.com/office/drawing/2014/main" id="{224DF313-BD47-274A-B661-EC4CE76F9B45}"/>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5" name="Freeform 570">
                <a:extLst>
                  <a:ext uri="{FF2B5EF4-FFF2-40B4-BE49-F238E27FC236}">
                    <a16:creationId xmlns:a16="http://schemas.microsoft.com/office/drawing/2014/main" id="{10CDD665-E676-234D-8D3C-04EC3EAFCB3B}"/>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6" name="Freeform 571">
                <a:extLst>
                  <a:ext uri="{FF2B5EF4-FFF2-40B4-BE49-F238E27FC236}">
                    <a16:creationId xmlns:a16="http://schemas.microsoft.com/office/drawing/2014/main" id="{AC767D88-C03E-014F-A487-2EAC16F93CAE}"/>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7" name="Freeform 572">
                <a:extLst>
                  <a:ext uri="{FF2B5EF4-FFF2-40B4-BE49-F238E27FC236}">
                    <a16:creationId xmlns:a16="http://schemas.microsoft.com/office/drawing/2014/main" id="{E07C232E-D657-8C47-A027-753EFC715DAF}"/>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8" name="Freeform 573">
                <a:extLst>
                  <a:ext uri="{FF2B5EF4-FFF2-40B4-BE49-F238E27FC236}">
                    <a16:creationId xmlns:a16="http://schemas.microsoft.com/office/drawing/2014/main" id="{AB44E70F-3856-DF4E-AE3B-6F919D4C32FB}"/>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9" name="Freeform 574">
                <a:extLst>
                  <a:ext uri="{FF2B5EF4-FFF2-40B4-BE49-F238E27FC236}">
                    <a16:creationId xmlns:a16="http://schemas.microsoft.com/office/drawing/2014/main" id="{561E5CFD-DADB-E74E-BEB2-4F69DC4F2B5C}"/>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0" name="Freeform 575">
                <a:extLst>
                  <a:ext uri="{FF2B5EF4-FFF2-40B4-BE49-F238E27FC236}">
                    <a16:creationId xmlns:a16="http://schemas.microsoft.com/office/drawing/2014/main" id="{55427705-CB56-DC4B-B4EC-3269A023511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1" name="Freeform 576">
                <a:extLst>
                  <a:ext uri="{FF2B5EF4-FFF2-40B4-BE49-F238E27FC236}">
                    <a16:creationId xmlns:a16="http://schemas.microsoft.com/office/drawing/2014/main" id="{E111FEFC-84DB-654D-AAC9-F048E10092ED}"/>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2" name="Freeform 577">
                <a:extLst>
                  <a:ext uri="{FF2B5EF4-FFF2-40B4-BE49-F238E27FC236}">
                    <a16:creationId xmlns:a16="http://schemas.microsoft.com/office/drawing/2014/main" id="{E98C2E47-4678-4C4B-9AEB-5E00F1BB2DDA}"/>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3" name="Freeform 578">
                <a:extLst>
                  <a:ext uri="{FF2B5EF4-FFF2-40B4-BE49-F238E27FC236}">
                    <a16:creationId xmlns:a16="http://schemas.microsoft.com/office/drawing/2014/main" id="{59229A03-4B10-5542-A0BD-CABE84FE26FE}"/>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4" name="Freeform 579">
                <a:extLst>
                  <a:ext uri="{FF2B5EF4-FFF2-40B4-BE49-F238E27FC236}">
                    <a16:creationId xmlns:a16="http://schemas.microsoft.com/office/drawing/2014/main" id="{CB382989-EA12-F943-8B08-86EE1696C87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5" name="Freeform 580">
                <a:extLst>
                  <a:ext uri="{FF2B5EF4-FFF2-40B4-BE49-F238E27FC236}">
                    <a16:creationId xmlns:a16="http://schemas.microsoft.com/office/drawing/2014/main" id="{2B2CD3D0-EC55-824D-91F7-7E19785B773D}"/>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6" name="Freeform 581">
                <a:extLst>
                  <a:ext uri="{FF2B5EF4-FFF2-40B4-BE49-F238E27FC236}">
                    <a16:creationId xmlns:a16="http://schemas.microsoft.com/office/drawing/2014/main" id="{1F9953C3-BA72-5B48-8825-63648FD697B5}"/>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7" name="Freeform 582">
                <a:extLst>
                  <a:ext uri="{FF2B5EF4-FFF2-40B4-BE49-F238E27FC236}">
                    <a16:creationId xmlns:a16="http://schemas.microsoft.com/office/drawing/2014/main" id="{4A8CDA50-2FBD-8446-A0F3-E11F2813C16D}"/>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8" name="Freeform 583">
                <a:extLst>
                  <a:ext uri="{FF2B5EF4-FFF2-40B4-BE49-F238E27FC236}">
                    <a16:creationId xmlns:a16="http://schemas.microsoft.com/office/drawing/2014/main" id="{2323FF56-E620-9D41-95A5-76A5168C3BB3}"/>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9" name="Freeform 584">
                <a:extLst>
                  <a:ext uri="{FF2B5EF4-FFF2-40B4-BE49-F238E27FC236}">
                    <a16:creationId xmlns:a16="http://schemas.microsoft.com/office/drawing/2014/main" id="{E7BC9E57-C7F3-D74D-9102-8A87929796B9}"/>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0" name="Freeform 585">
                <a:extLst>
                  <a:ext uri="{FF2B5EF4-FFF2-40B4-BE49-F238E27FC236}">
                    <a16:creationId xmlns:a16="http://schemas.microsoft.com/office/drawing/2014/main" id="{680243F3-3CFC-8541-AB7D-5831918FF986}"/>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1" name="Freeform 586">
                <a:extLst>
                  <a:ext uri="{FF2B5EF4-FFF2-40B4-BE49-F238E27FC236}">
                    <a16:creationId xmlns:a16="http://schemas.microsoft.com/office/drawing/2014/main" id="{F2DF551A-07BC-5349-805A-D2091F74CD65}"/>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2" name="Freeform 587">
                <a:extLst>
                  <a:ext uri="{FF2B5EF4-FFF2-40B4-BE49-F238E27FC236}">
                    <a16:creationId xmlns:a16="http://schemas.microsoft.com/office/drawing/2014/main" id="{EC42F6BE-761B-AD43-B7A2-435183734969}"/>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3" name="Freeform 588">
                <a:extLst>
                  <a:ext uri="{FF2B5EF4-FFF2-40B4-BE49-F238E27FC236}">
                    <a16:creationId xmlns:a16="http://schemas.microsoft.com/office/drawing/2014/main" id="{E170E04E-064A-5649-8B41-4D940E8C7F73}"/>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4" name="Freeform 589">
                <a:extLst>
                  <a:ext uri="{FF2B5EF4-FFF2-40B4-BE49-F238E27FC236}">
                    <a16:creationId xmlns:a16="http://schemas.microsoft.com/office/drawing/2014/main" id="{95A6D5BC-F97A-E640-8BA2-145EA92F85CF}"/>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5" name="Freeform 590">
                <a:extLst>
                  <a:ext uri="{FF2B5EF4-FFF2-40B4-BE49-F238E27FC236}">
                    <a16:creationId xmlns:a16="http://schemas.microsoft.com/office/drawing/2014/main" id="{38BCD4AD-EEEB-1F44-A512-0E06B2939478}"/>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6" name="Freeform 591">
                <a:extLst>
                  <a:ext uri="{FF2B5EF4-FFF2-40B4-BE49-F238E27FC236}">
                    <a16:creationId xmlns:a16="http://schemas.microsoft.com/office/drawing/2014/main" id="{501879E5-4C68-1646-8986-1364F3482442}"/>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7" name="Freeform 592">
                <a:extLst>
                  <a:ext uri="{FF2B5EF4-FFF2-40B4-BE49-F238E27FC236}">
                    <a16:creationId xmlns:a16="http://schemas.microsoft.com/office/drawing/2014/main" id="{42ECDB48-F313-6446-A4C4-8570513B8B51}"/>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8" name="Freeform 593">
                <a:extLst>
                  <a:ext uri="{FF2B5EF4-FFF2-40B4-BE49-F238E27FC236}">
                    <a16:creationId xmlns:a16="http://schemas.microsoft.com/office/drawing/2014/main" id="{70B5BC52-2DB2-CE40-98B3-61D18AF0A825}"/>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9" name="Freeform 594">
                <a:extLst>
                  <a:ext uri="{FF2B5EF4-FFF2-40B4-BE49-F238E27FC236}">
                    <a16:creationId xmlns:a16="http://schemas.microsoft.com/office/drawing/2014/main" id="{F466EBF9-4C99-4940-BADD-68A987670FFF}"/>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0" name="Freeform 595">
                <a:extLst>
                  <a:ext uri="{FF2B5EF4-FFF2-40B4-BE49-F238E27FC236}">
                    <a16:creationId xmlns:a16="http://schemas.microsoft.com/office/drawing/2014/main" id="{30478413-1443-A04F-97D3-14C73C378EDA}"/>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1" name="Freeform 596">
                <a:extLst>
                  <a:ext uri="{FF2B5EF4-FFF2-40B4-BE49-F238E27FC236}">
                    <a16:creationId xmlns:a16="http://schemas.microsoft.com/office/drawing/2014/main" id="{6219E6EC-B6A5-2546-A527-4391A55C540A}"/>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2" name="Freeform 597">
                <a:extLst>
                  <a:ext uri="{FF2B5EF4-FFF2-40B4-BE49-F238E27FC236}">
                    <a16:creationId xmlns:a16="http://schemas.microsoft.com/office/drawing/2014/main" id="{8544DEFE-0748-F441-A702-200968B27127}"/>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3" name="Freeform 598">
                <a:extLst>
                  <a:ext uri="{FF2B5EF4-FFF2-40B4-BE49-F238E27FC236}">
                    <a16:creationId xmlns:a16="http://schemas.microsoft.com/office/drawing/2014/main" id="{CDC04060-FB53-4F46-9E0C-29F070738760}"/>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4" name="Freeform 599">
                <a:extLst>
                  <a:ext uri="{FF2B5EF4-FFF2-40B4-BE49-F238E27FC236}">
                    <a16:creationId xmlns:a16="http://schemas.microsoft.com/office/drawing/2014/main" id="{07D53C9C-2AB0-A746-9C2D-3F622E86CDE0}"/>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5" name="Freeform 600">
                <a:extLst>
                  <a:ext uri="{FF2B5EF4-FFF2-40B4-BE49-F238E27FC236}">
                    <a16:creationId xmlns:a16="http://schemas.microsoft.com/office/drawing/2014/main" id="{5B4D68AF-B0FC-E04F-9895-1EB20B8733A6}"/>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6" name="Freeform 601">
                <a:extLst>
                  <a:ext uri="{FF2B5EF4-FFF2-40B4-BE49-F238E27FC236}">
                    <a16:creationId xmlns:a16="http://schemas.microsoft.com/office/drawing/2014/main" id="{DD6197D6-7EEF-4C4A-A66E-F2D49C831E2F}"/>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7" name="Freeform 602">
                <a:extLst>
                  <a:ext uri="{FF2B5EF4-FFF2-40B4-BE49-F238E27FC236}">
                    <a16:creationId xmlns:a16="http://schemas.microsoft.com/office/drawing/2014/main" id="{8C9EBCF6-A9A2-9E41-B35D-FDB4FA7B4B2A}"/>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8" name="Freeform 603">
                <a:extLst>
                  <a:ext uri="{FF2B5EF4-FFF2-40B4-BE49-F238E27FC236}">
                    <a16:creationId xmlns:a16="http://schemas.microsoft.com/office/drawing/2014/main" id="{21834FCF-F2EB-C94A-990B-03C7F4CBC1B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9" name="Freeform 604">
                <a:extLst>
                  <a:ext uri="{FF2B5EF4-FFF2-40B4-BE49-F238E27FC236}">
                    <a16:creationId xmlns:a16="http://schemas.microsoft.com/office/drawing/2014/main" id="{EDE6F07F-3347-3C4B-87AE-656A0EEB4A34}"/>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0" name="Freeform 605">
                <a:extLst>
                  <a:ext uri="{FF2B5EF4-FFF2-40B4-BE49-F238E27FC236}">
                    <a16:creationId xmlns:a16="http://schemas.microsoft.com/office/drawing/2014/main" id="{88A64123-82B6-5142-A66C-9B6B87F28BC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1" name="Freeform 606">
                <a:extLst>
                  <a:ext uri="{FF2B5EF4-FFF2-40B4-BE49-F238E27FC236}">
                    <a16:creationId xmlns:a16="http://schemas.microsoft.com/office/drawing/2014/main" id="{03C244CF-2082-754C-B13E-5A8A10A94698}"/>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2" name="Freeform 607">
                <a:extLst>
                  <a:ext uri="{FF2B5EF4-FFF2-40B4-BE49-F238E27FC236}">
                    <a16:creationId xmlns:a16="http://schemas.microsoft.com/office/drawing/2014/main" id="{B492F3E8-2120-C34B-9BAD-E0427DA73991}"/>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4" name="Group 608">
              <a:extLst>
                <a:ext uri="{FF2B5EF4-FFF2-40B4-BE49-F238E27FC236}">
                  <a16:creationId xmlns:a16="http://schemas.microsoft.com/office/drawing/2014/main" id="{F0E2240C-C675-004A-AF5B-BDD80D86E152}"/>
                </a:ext>
              </a:extLst>
            </p:cNvPr>
            <p:cNvGrpSpPr>
              <a:grpSpLocks/>
            </p:cNvGrpSpPr>
            <p:nvPr/>
          </p:nvGrpSpPr>
          <p:grpSpPr bwMode="auto">
            <a:xfrm>
              <a:off x="1618061" y="2308622"/>
              <a:ext cx="4198144" cy="2089547"/>
              <a:chOff x="418" y="1939"/>
              <a:chExt cx="3526" cy="1755"/>
            </a:xfrm>
          </p:grpSpPr>
          <p:sp>
            <p:nvSpPr>
              <p:cNvPr id="43203" name="Freeform 609">
                <a:extLst>
                  <a:ext uri="{FF2B5EF4-FFF2-40B4-BE49-F238E27FC236}">
                    <a16:creationId xmlns:a16="http://schemas.microsoft.com/office/drawing/2014/main" id="{90EAB5DB-1F96-BD4E-9C7F-3C192B595E7D}"/>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4" name="Freeform 610">
                <a:extLst>
                  <a:ext uri="{FF2B5EF4-FFF2-40B4-BE49-F238E27FC236}">
                    <a16:creationId xmlns:a16="http://schemas.microsoft.com/office/drawing/2014/main" id="{F0AE1AAF-CD7E-884E-8F82-7E6474496678}"/>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5" name="Freeform 611">
                <a:extLst>
                  <a:ext uri="{FF2B5EF4-FFF2-40B4-BE49-F238E27FC236}">
                    <a16:creationId xmlns:a16="http://schemas.microsoft.com/office/drawing/2014/main" id="{1A9ADB8E-2768-984E-A0B6-D147D6AA7BCF}"/>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6" name="Freeform 612">
                <a:extLst>
                  <a:ext uri="{FF2B5EF4-FFF2-40B4-BE49-F238E27FC236}">
                    <a16:creationId xmlns:a16="http://schemas.microsoft.com/office/drawing/2014/main" id="{790A13F9-2FED-4746-ACF1-0D6DE44A6863}"/>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7" name="Freeform 613">
                <a:extLst>
                  <a:ext uri="{FF2B5EF4-FFF2-40B4-BE49-F238E27FC236}">
                    <a16:creationId xmlns:a16="http://schemas.microsoft.com/office/drawing/2014/main" id="{96C5BEC1-C341-2645-9823-59D1B599C84B}"/>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8" name="Freeform 614">
                <a:extLst>
                  <a:ext uri="{FF2B5EF4-FFF2-40B4-BE49-F238E27FC236}">
                    <a16:creationId xmlns:a16="http://schemas.microsoft.com/office/drawing/2014/main" id="{DDF51132-7F5C-3F46-903C-D4DFD4D07D30}"/>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9" name="Freeform 615">
                <a:extLst>
                  <a:ext uri="{FF2B5EF4-FFF2-40B4-BE49-F238E27FC236}">
                    <a16:creationId xmlns:a16="http://schemas.microsoft.com/office/drawing/2014/main" id="{C4505260-1FE8-9643-8718-A45F898423F9}"/>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0" name="Freeform 616">
                <a:extLst>
                  <a:ext uri="{FF2B5EF4-FFF2-40B4-BE49-F238E27FC236}">
                    <a16:creationId xmlns:a16="http://schemas.microsoft.com/office/drawing/2014/main" id="{7C2DDB55-3AE8-4E4E-87C5-31B4B63BE917}"/>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1" name="Freeform 617">
                <a:extLst>
                  <a:ext uri="{FF2B5EF4-FFF2-40B4-BE49-F238E27FC236}">
                    <a16:creationId xmlns:a16="http://schemas.microsoft.com/office/drawing/2014/main" id="{7BAEEC25-BE4D-7441-A840-F9313C480812}"/>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2" name="Freeform 618">
                <a:extLst>
                  <a:ext uri="{FF2B5EF4-FFF2-40B4-BE49-F238E27FC236}">
                    <a16:creationId xmlns:a16="http://schemas.microsoft.com/office/drawing/2014/main" id="{BF421EB0-1937-CC4F-B838-D729B4C3FDBA}"/>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3" name="Freeform 619">
                <a:extLst>
                  <a:ext uri="{FF2B5EF4-FFF2-40B4-BE49-F238E27FC236}">
                    <a16:creationId xmlns:a16="http://schemas.microsoft.com/office/drawing/2014/main" id="{3ED6A615-DDCF-8642-BD4E-0FCABC2A54DC}"/>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4" name="Freeform 620">
                <a:extLst>
                  <a:ext uri="{FF2B5EF4-FFF2-40B4-BE49-F238E27FC236}">
                    <a16:creationId xmlns:a16="http://schemas.microsoft.com/office/drawing/2014/main" id="{C7E0770A-62A2-7C47-A7F0-1122D43D3A38}"/>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5" name="Freeform 621">
                <a:extLst>
                  <a:ext uri="{FF2B5EF4-FFF2-40B4-BE49-F238E27FC236}">
                    <a16:creationId xmlns:a16="http://schemas.microsoft.com/office/drawing/2014/main" id="{810527DA-D0A8-C54E-A9C5-F44D93D014DD}"/>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6" name="Freeform 622">
                <a:extLst>
                  <a:ext uri="{FF2B5EF4-FFF2-40B4-BE49-F238E27FC236}">
                    <a16:creationId xmlns:a16="http://schemas.microsoft.com/office/drawing/2014/main" id="{06B68333-172C-2649-958E-CFF8A6F55B65}"/>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7" name="Freeform 623">
                <a:extLst>
                  <a:ext uri="{FF2B5EF4-FFF2-40B4-BE49-F238E27FC236}">
                    <a16:creationId xmlns:a16="http://schemas.microsoft.com/office/drawing/2014/main" id="{BC3E1398-EA69-0748-906B-898C72967BF1}"/>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8" name="Freeform 624">
                <a:extLst>
                  <a:ext uri="{FF2B5EF4-FFF2-40B4-BE49-F238E27FC236}">
                    <a16:creationId xmlns:a16="http://schemas.microsoft.com/office/drawing/2014/main" id="{B77E9BEB-A04F-DC42-AB7F-6AE98ABBACA0}"/>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9" name="Freeform 625">
                <a:extLst>
                  <a:ext uri="{FF2B5EF4-FFF2-40B4-BE49-F238E27FC236}">
                    <a16:creationId xmlns:a16="http://schemas.microsoft.com/office/drawing/2014/main" id="{847093D5-7FDC-6845-BCFB-E0706902A1FD}"/>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0" name="Freeform 626">
                <a:extLst>
                  <a:ext uri="{FF2B5EF4-FFF2-40B4-BE49-F238E27FC236}">
                    <a16:creationId xmlns:a16="http://schemas.microsoft.com/office/drawing/2014/main" id="{24685868-5C14-0746-B77A-DF453AA29439}"/>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1" name="Freeform 627">
                <a:extLst>
                  <a:ext uri="{FF2B5EF4-FFF2-40B4-BE49-F238E27FC236}">
                    <a16:creationId xmlns:a16="http://schemas.microsoft.com/office/drawing/2014/main" id="{2D625581-88BB-8E4E-B10C-6A87A68F6386}"/>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2" name="Freeform 628">
                <a:extLst>
                  <a:ext uri="{FF2B5EF4-FFF2-40B4-BE49-F238E27FC236}">
                    <a16:creationId xmlns:a16="http://schemas.microsoft.com/office/drawing/2014/main" id="{B4B587A7-36AC-9542-B626-DC2B2953FE9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3" name="Freeform 629">
                <a:extLst>
                  <a:ext uri="{FF2B5EF4-FFF2-40B4-BE49-F238E27FC236}">
                    <a16:creationId xmlns:a16="http://schemas.microsoft.com/office/drawing/2014/main" id="{C20F9A1D-8148-5342-A211-F7F6BF4AEB18}"/>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4" name="Freeform 630">
                <a:extLst>
                  <a:ext uri="{FF2B5EF4-FFF2-40B4-BE49-F238E27FC236}">
                    <a16:creationId xmlns:a16="http://schemas.microsoft.com/office/drawing/2014/main" id="{D108D55B-4E62-B242-AFE2-E9BE20732693}"/>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5" name="Freeform 631">
                <a:extLst>
                  <a:ext uri="{FF2B5EF4-FFF2-40B4-BE49-F238E27FC236}">
                    <a16:creationId xmlns:a16="http://schemas.microsoft.com/office/drawing/2014/main" id="{6D734936-26B3-144B-8C4F-F158470CE96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6" name="Freeform 632">
                <a:extLst>
                  <a:ext uri="{FF2B5EF4-FFF2-40B4-BE49-F238E27FC236}">
                    <a16:creationId xmlns:a16="http://schemas.microsoft.com/office/drawing/2014/main" id="{671388F6-6741-964C-B529-4D4C429A948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7" name="Freeform 633">
                <a:extLst>
                  <a:ext uri="{FF2B5EF4-FFF2-40B4-BE49-F238E27FC236}">
                    <a16:creationId xmlns:a16="http://schemas.microsoft.com/office/drawing/2014/main" id="{00C68E4E-E7CA-1B42-B015-2A1DD4F67B1D}"/>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8" name="Freeform 634">
                <a:extLst>
                  <a:ext uri="{FF2B5EF4-FFF2-40B4-BE49-F238E27FC236}">
                    <a16:creationId xmlns:a16="http://schemas.microsoft.com/office/drawing/2014/main" id="{FE1EBE1C-5B65-D847-8B07-F918614DF571}"/>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9" name="Freeform 635">
                <a:extLst>
                  <a:ext uri="{FF2B5EF4-FFF2-40B4-BE49-F238E27FC236}">
                    <a16:creationId xmlns:a16="http://schemas.microsoft.com/office/drawing/2014/main" id="{FD9EF6B1-11E1-234E-8FB5-2CE94A110103}"/>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0" name="Freeform 636">
                <a:extLst>
                  <a:ext uri="{FF2B5EF4-FFF2-40B4-BE49-F238E27FC236}">
                    <a16:creationId xmlns:a16="http://schemas.microsoft.com/office/drawing/2014/main" id="{89388CA4-6662-DD44-8837-F4916CD86C52}"/>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1" name="Freeform 637">
                <a:extLst>
                  <a:ext uri="{FF2B5EF4-FFF2-40B4-BE49-F238E27FC236}">
                    <a16:creationId xmlns:a16="http://schemas.microsoft.com/office/drawing/2014/main" id="{1A04565B-E222-F34D-8826-71ECBD402C23}"/>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2" name="Freeform 638">
                <a:extLst>
                  <a:ext uri="{FF2B5EF4-FFF2-40B4-BE49-F238E27FC236}">
                    <a16:creationId xmlns:a16="http://schemas.microsoft.com/office/drawing/2014/main" id="{CE72D8EB-5A9C-C143-9CDD-8025E6C07583}"/>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3" name="Freeform 639">
                <a:extLst>
                  <a:ext uri="{FF2B5EF4-FFF2-40B4-BE49-F238E27FC236}">
                    <a16:creationId xmlns:a16="http://schemas.microsoft.com/office/drawing/2014/main" id="{1E851B24-C696-C04E-A074-CE927DF2BD50}"/>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4" name="Freeform 640">
                <a:extLst>
                  <a:ext uri="{FF2B5EF4-FFF2-40B4-BE49-F238E27FC236}">
                    <a16:creationId xmlns:a16="http://schemas.microsoft.com/office/drawing/2014/main" id="{A0A1B341-3545-2F41-ADEF-226F05245A29}"/>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5" name="Freeform 641">
                <a:extLst>
                  <a:ext uri="{FF2B5EF4-FFF2-40B4-BE49-F238E27FC236}">
                    <a16:creationId xmlns:a16="http://schemas.microsoft.com/office/drawing/2014/main" id="{7A59B2D1-FD2B-094C-A2BD-F01C61B0B79A}"/>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6" name="Freeform 642">
                <a:extLst>
                  <a:ext uri="{FF2B5EF4-FFF2-40B4-BE49-F238E27FC236}">
                    <a16:creationId xmlns:a16="http://schemas.microsoft.com/office/drawing/2014/main" id="{770FE02A-6D55-424C-945A-1D4C28D15F79}"/>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7" name="Freeform 643">
                <a:extLst>
                  <a:ext uri="{FF2B5EF4-FFF2-40B4-BE49-F238E27FC236}">
                    <a16:creationId xmlns:a16="http://schemas.microsoft.com/office/drawing/2014/main" id="{87C7D9A7-D4C7-1D41-AA44-DBA51D25F65E}"/>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8" name="Freeform 644">
                <a:extLst>
                  <a:ext uri="{FF2B5EF4-FFF2-40B4-BE49-F238E27FC236}">
                    <a16:creationId xmlns:a16="http://schemas.microsoft.com/office/drawing/2014/main" id="{D3B8E975-2BFE-4448-AB93-737D1873F3A0}"/>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9" name="Freeform 645">
                <a:extLst>
                  <a:ext uri="{FF2B5EF4-FFF2-40B4-BE49-F238E27FC236}">
                    <a16:creationId xmlns:a16="http://schemas.microsoft.com/office/drawing/2014/main" id="{E79518A2-C071-A346-A64B-056B9C0EC1FA}"/>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0" name="Freeform 646">
                <a:extLst>
                  <a:ext uri="{FF2B5EF4-FFF2-40B4-BE49-F238E27FC236}">
                    <a16:creationId xmlns:a16="http://schemas.microsoft.com/office/drawing/2014/main" id="{50EF2DCE-D3B0-FC47-8E20-027FC59B197D}"/>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1" name="Freeform 647">
                <a:extLst>
                  <a:ext uri="{FF2B5EF4-FFF2-40B4-BE49-F238E27FC236}">
                    <a16:creationId xmlns:a16="http://schemas.microsoft.com/office/drawing/2014/main" id="{3B7B1721-C95B-9F45-ABD9-3742DC0B80B0}"/>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2" name="Freeform 648">
                <a:extLst>
                  <a:ext uri="{FF2B5EF4-FFF2-40B4-BE49-F238E27FC236}">
                    <a16:creationId xmlns:a16="http://schemas.microsoft.com/office/drawing/2014/main" id="{49C6F77B-CB06-EB4C-AFD3-577177C618B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3" name="Freeform 649">
                <a:extLst>
                  <a:ext uri="{FF2B5EF4-FFF2-40B4-BE49-F238E27FC236}">
                    <a16:creationId xmlns:a16="http://schemas.microsoft.com/office/drawing/2014/main" id="{5A1072E3-CD56-214D-B6F9-636284B0FC29}"/>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4" name="Freeform 650">
                <a:extLst>
                  <a:ext uri="{FF2B5EF4-FFF2-40B4-BE49-F238E27FC236}">
                    <a16:creationId xmlns:a16="http://schemas.microsoft.com/office/drawing/2014/main" id="{2625F26C-02DB-7148-9D32-7AD98EE5374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5" name="Freeform 651">
                <a:extLst>
                  <a:ext uri="{FF2B5EF4-FFF2-40B4-BE49-F238E27FC236}">
                    <a16:creationId xmlns:a16="http://schemas.microsoft.com/office/drawing/2014/main" id="{AD923263-CB1C-E645-86C5-21B9EACB652E}"/>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6" name="Freeform 652">
                <a:extLst>
                  <a:ext uri="{FF2B5EF4-FFF2-40B4-BE49-F238E27FC236}">
                    <a16:creationId xmlns:a16="http://schemas.microsoft.com/office/drawing/2014/main" id="{D6DE362B-D848-9B48-8DE2-D222C7FA7A24}"/>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7" name="Freeform 653">
                <a:extLst>
                  <a:ext uri="{FF2B5EF4-FFF2-40B4-BE49-F238E27FC236}">
                    <a16:creationId xmlns:a16="http://schemas.microsoft.com/office/drawing/2014/main" id="{A8E62663-BDE7-A344-97A4-29F73989D7DA}"/>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8" name="Freeform 654">
                <a:extLst>
                  <a:ext uri="{FF2B5EF4-FFF2-40B4-BE49-F238E27FC236}">
                    <a16:creationId xmlns:a16="http://schemas.microsoft.com/office/drawing/2014/main" id="{4C21552C-882F-8744-9DBD-86D04D475635}"/>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9" name="Freeform 655">
                <a:extLst>
                  <a:ext uri="{FF2B5EF4-FFF2-40B4-BE49-F238E27FC236}">
                    <a16:creationId xmlns:a16="http://schemas.microsoft.com/office/drawing/2014/main" id="{DFDC06C9-7ADE-1F4F-B732-8650A4D64655}"/>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0" name="Freeform 656">
                <a:extLst>
                  <a:ext uri="{FF2B5EF4-FFF2-40B4-BE49-F238E27FC236}">
                    <a16:creationId xmlns:a16="http://schemas.microsoft.com/office/drawing/2014/main" id="{C55E5703-9AB7-9D40-B494-1A846F689EDD}"/>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1" name="Freeform 657">
                <a:extLst>
                  <a:ext uri="{FF2B5EF4-FFF2-40B4-BE49-F238E27FC236}">
                    <a16:creationId xmlns:a16="http://schemas.microsoft.com/office/drawing/2014/main" id="{5C6ACB0E-6C59-2E4E-BEE8-E3CB3526DE1F}"/>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2" name="Freeform 658">
                <a:extLst>
                  <a:ext uri="{FF2B5EF4-FFF2-40B4-BE49-F238E27FC236}">
                    <a16:creationId xmlns:a16="http://schemas.microsoft.com/office/drawing/2014/main" id="{D64F843A-6110-8142-AAA9-A38D56CBECE5}"/>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3" name="Freeform 659">
                <a:extLst>
                  <a:ext uri="{FF2B5EF4-FFF2-40B4-BE49-F238E27FC236}">
                    <a16:creationId xmlns:a16="http://schemas.microsoft.com/office/drawing/2014/main" id="{A94D7DB2-F3C9-D549-B33E-091E48494285}"/>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4" name="Freeform 660">
                <a:extLst>
                  <a:ext uri="{FF2B5EF4-FFF2-40B4-BE49-F238E27FC236}">
                    <a16:creationId xmlns:a16="http://schemas.microsoft.com/office/drawing/2014/main" id="{D750F2E7-8F14-794A-9C77-59BA5A77CDB0}"/>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5" name="Freeform 661">
                <a:extLst>
                  <a:ext uri="{FF2B5EF4-FFF2-40B4-BE49-F238E27FC236}">
                    <a16:creationId xmlns:a16="http://schemas.microsoft.com/office/drawing/2014/main" id="{738297E9-E01F-6747-AA13-F01499B36764}"/>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6" name="Freeform 662">
                <a:extLst>
                  <a:ext uri="{FF2B5EF4-FFF2-40B4-BE49-F238E27FC236}">
                    <a16:creationId xmlns:a16="http://schemas.microsoft.com/office/drawing/2014/main" id="{5877361B-E37D-1D48-BC6E-F2016B3678A3}"/>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7" name="Freeform 663">
                <a:extLst>
                  <a:ext uri="{FF2B5EF4-FFF2-40B4-BE49-F238E27FC236}">
                    <a16:creationId xmlns:a16="http://schemas.microsoft.com/office/drawing/2014/main" id="{1435C559-24AF-7D4C-A1C0-E54982082C7C}"/>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8" name="Freeform 664">
                <a:extLst>
                  <a:ext uri="{FF2B5EF4-FFF2-40B4-BE49-F238E27FC236}">
                    <a16:creationId xmlns:a16="http://schemas.microsoft.com/office/drawing/2014/main" id="{35A004EB-7D06-7848-A6F0-254A0B9FB33B}"/>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9" name="Freeform 665">
                <a:extLst>
                  <a:ext uri="{FF2B5EF4-FFF2-40B4-BE49-F238E27FC236}">
                    <a16:creationId xmlns:a16="http://schemas.microsoft.com/office/drawing/2014/main" id="{075B47B1-4531-0649-8F93-34919935CCB7}"/>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0" name="Freeform 666">
                <a:extLst>
                  <a:ext uri="{FF2B5EF4-FFF2-40B4-BE49-F238E27FC236}">
                    <a16:creationId xmlns:a16="http://schemas.microsoft.com/office/drawing/2014/main" id="{12FC21E8-19B3-5D44-9B95-577CDF98E1CD}"/>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1" name="Freeform 667">
                <a:extLst>
                  <a:ext uri="{FF2B5EF4-FFF2-40B4-BE49-F238E27FC236}">
                    <a16:creationId xmlns:a16="http://schemas.microsoft.com/office/drawing/2014/main" id="{F2268C26-C818-D144-8AAE-94D5460FCC5F}"/>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2" name="Freeform 668">
                <a:extLst>
                  <a:ext uri="{FF2B5EF4-FFF2-40B4-BE49-F238E27FC236}">
                    <a16:creationId xmlns:a16="http://schemas.microsoft.com/office/drawing/2014/main" id="{B9AD2014-CDB7-F141-9CAD-F5FA6875FD46}"/>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3" name="Freeform 669">
                <a:extLst>
                  <a:ext uri="{FF2B5EF4-FFF2-40B4-BE49-F238E27FC236}">
                    <a16:creationId xmlns:a16="http://schemas.microsoft.com/office/drawing/2014/main" id="{354CA6C3-D6E7-F848-A81D-2E65CA93A2C8}"/>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4" name="Freeform 670">
                <a:extLst>
                  <a:ext uri="{FF2B5EF4-FFF2-40B4-BE49-F238E27FC236}">
                    <a16:creationId xmlns:a16="http://schemas.microsoft.com/office/drawing/2014/main" id="{733959A7-A5ED-B144-9D74-612B15D86B7B}"/>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5" name="Freeform 671">
                <a:extLst>
                  <a:ext uri="{FF2B5EF4-FFF2-40B4-BE49-F238E27FC236}">
                    <a16:creationId xmlns:a16="http://schemas.microsoft.com/office/drawing/2014/main" id="{25074B20-9189-0240-A696-ABC67C721D0F}"/>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6" name="Line 672">
                <a:extLst>
                  <a:ext uri="{FF2B5EF4-FFF2-40B4-BE49-F238E27FC236}">
                    <a16:creationId xmlns:a16="http://schemas.microsoft.com/office/drawing/2014/main" id="{36220EFD-80DF-444C-8FE6-91AFD159AE31}"/>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7" name="Line 673">
                <a:extLst>
                  <a:ext uri="{FF2B5EF4-FFF2-40B4-BE49-F238E27FC236}">
                    <a16:creationId xmlns:a16="http://schemas.microsoft.com/office/drawing/2014/main" id="{04019726-8B6C-A14D-8695-3E7F2A6E6FC6}"/>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8" name="Line 674">
                <a:extLst>
                  <a:ext uri="{FF2B5EF4-FFF2-40B4-BE49-F238E27FC236}">
                    <a16:creationId xmlns:a16="http://schemas.microsoft.com/office/drawing/2014/main" id="{7E5BC2A6-23DD-BE43-A10D-978ADCFF7EE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9" name="Freeform 675">
                <a:extLst>
                  <a:ext uri="{FF2B5EF4-FFF2-40B4-BE49-F238E27FC236}">
                    <a16:creationId xmlns:a16="http://schemas.microsoft.com/office/drawing/2014/main" id="{187705D1-E54B-9546-ACCA-2DAFC7A453B1}"/>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0" name="Line 676">
                <a:extLst>
                  <a:ext uri="{FF2B5EF4-FFF2-40B4-BE49-F238E27FC236}">
                    <a16:creationId xmlns:a16="http://schemas.microsoft.com/office/drawing/2014/main" id="{87E4E4D1-8EBA-284B-97C8-BD354A7FA99F}"/>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1" name="Freeform 677">
                <a:extLst>
                  <a:ext uri="{FF2B5EF4-FFF2-40B4-BE49-F238E27FC236}">
                    <a16:creationId xmlns:a16="http://schemas.microsoft.com/office/drawing/2014/main" id="{7C2855CB-5E61-7343-A263-26F883E2D51D}"/>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2" name="Freeform 678">
                <a:extLst>
                  <a:ext uri="{FF2B5EF4-FFF2-40B4-BE49-F238E27FC236}">
                    <a16:creationId xmlns:a16="http://schemas.microsoft.com/office/drawing/2014/main" id="{E20038ED-D36A-2546-87D5-59BF5C3FF000}"/>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3" name="Rectangle 679">
                <a:extLst>
                  <a:ext uri="{FF2B5EF4-FFF2-40B4-BE49-F238E27FC236}">
                    <a16:creationId xmlns:a16="http://schemas.microsoft.com/office/drawing/2014/main" id="{8A767CFF-FE8D-4144-BCE5-329A07F0878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43274" name="Rectangle 680">
                <a:extLst>
                  <a:ext uri="{FF2B5EF4-FFF2-40B4-BE49-F238E27FC236}">
                    <a16:creationId xmlns:a16="http://schemas.microsoft.com/office/drawing/2014/main" id="{349857BE-4892-CB44-84AB-251F9F06BB79}"/>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43275" name="Rectangle 681">
                <a:extLst>
                  <a:ext uri="{FF2B5EF4-FFF2-40B4-BE49-F238E27FC236}">
                    <a16:creationId xmlns:a16="http://schemas.microsoft.com/office/drawing/2014/main" id="{140C6149-84B8-CA45-B5A7-9AF9FF8F51D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43276" name="Rectangle 682">
                <a:extLst>
                  <a:ext uri="{FF2B5EF4-FFF2-40B4-BE49-F238E27FC236}">
                    <a16:creationId xmlns:a16="http://schemas.microsoft.com/office/drawing/2014/main" id="{FCD4BCCD-8434-B149-8245-6064B6A96D74}"/>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77" name="Line 683">
                <a:extLst>
                  <a:ext uri="{FF2B5EF4-FFF2-40B4-BE49-F238E27FC236}">
                    <a16:creationId xmlns:a16="http://schemas.microsoft.com/office/drawing/2014/main" id="{1EC695ED-8BD3-5548-8BA5-E011CB604375}"/>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8" name="Freeform 684">
                <a:extLst>
                  <a:ext uri="{FF2B5EF4-FFF2-40B4-BE49-F238E27FC236}">
                    <a16:creationId xmlns:a16="http://schemas.microsoft.com/office/drawing/2014/main" id="{788CCB3D-0E01-4145-8307-FD1914865F6C}"/>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9" name="Line 685">
                <a:extLst>
                  <a:ext uri="{FF2B5EF4-FFF2-40B4-BE49-F238E27FC236}">
                    <a16:creationId xmlns:a16="http://schemas.microsoft.com/office/drawing/2014/main" id="{869E4603-5316-9843-859D-90E142ABDC5D}"/>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0" name="Freeform 686">
                <a:extLst>
                  <a:ext uri="{FF2B5EF4-FFF2-40B4-BE49-F238E27FC236}">
                    <a16:creationId xmlns:a16="http://schemas.microsoft.com/office/drawing/2014/main" id="{9D23AC90-A5E1-5D42-95A3-94BF3046875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1" name="Line 687">
                <a:extLst>
                  <a:ext uri="{FF2B5EF4-FFF2-40B4-BE49-F238E27FC236}">
                    <a16:creationId xmlns:a16="http://schemas.microsoft.com/office/drawing/2014/main" id="{B8601E02-F65C-984B-A4A8-4D5FBE4A71B3}"/>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2" name="Freeform 688">
                <a:extLst>
                  <a:ext uri="{FF2B5EF4-FFF2-40B4-BE49-F238E27FC236}">
                    <a16:creationId xmlns:a16="http://schemas.microsoft.com/office/drawing/2014/main" id="{2CEF1FB4-C314-D344-BE25-08F54D7C1A8D}"/>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3" name="Freeform 689">
                <a:extLst>
                  <a:ext uri="{FF2B5EF4-FFF2-40B4-BE49-F238E27FC236}">
                    <a16:creationId xmlns:a16="http://schemas.microsoft.com/office/drawing/2014/main" id="{204E441C-7E74-1542-819A-6122E0FF118C}"/>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4" name="Rectangle 690">
                <a:extLst>
                  <a:ext uri="{FF2B5EF4-FFF2-40B4-BE49-F238E27FC236}">
                    <a16:creationId xmlns:a16="http://schemas.microsoft.com/office/drawing/2014/main" id="{BE7DB4E3-4FDA-D94B-8156-0C45E5237BC4}"/>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VM imp.</a:t>
                </a:r>
                <a:endParaRPr lang="en-US" altLang="en-CN" sz="1800" b="1" dirty="0">
                  <a:solidFill>
                    <a:srgbClr val="000000"/>
                  </a:solidFill>
                </a:endParaRPr>
              </a:p>
            </p:txBody>
          </p:sp>
          <p:sp>
            <p:nvSpPr>
              <p:cNvPr id="43285" name="Rectangle 691">
                <a:extLst>
                  <a:ext uri="{FF2B5EF4-FFF2-40B4-BE49-F238E27FC236}">
                    <a16:creationId xmlns:a16="http://schemas.microsoft.com/office/drawing/2014/main" id="{CE83A1CD-3DEF-F141-A72E-9FE4B39C5E78}"/>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43286" name="Rectangle 692">
                <a:extLst>
                  <a:ext uri="{FF2B5EF4-FFF2-40B4-BE49-F238E27FC236}">
                    <a16:creationId xmlns:a16="http://schemas.microsoft.com/office/drawing/2014/main" id="{F30457F0-33EC-F648-8924-479199FEA131}"/>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87" name="Freeform 693">
                <a:extLst>
                  <a:ext uri="{FF2B5EF4-FFF2-40B4-BE49-F238E27FC236}">
                    <a16:creationId xmlns:a16="http://schemas.microsoft.com/office/drawing/2014/main" id="{E5F50227-9C22-6940-9873-69D4C8591116}"/>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8" name="Rectangle 694">
                <a:extLst>
                  <a:ext uri="{FF2B5EF4-FFF2-40B4-BE49-F238E27FC236}">
                    <a16:creationId xmlns:a16="http://schemas.microsoft.com/office/drawing/2014/main" id="{A063E813-3FF5-A244-B084-F3A33F1FAFCD}"/>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dirty="0">
                    <a:solidFill>
                      <a:srgbClr val="800000"/>
                    </a:solidFill>
                    <a:cs typeface="Arial" panose="020B0604020202020204" pitchFamily="34" charset="0"/>
                  </a:rPr>
                  <a:t>VM imp.</a:t>
                </a:r>
                <a:endParaRPr lang="en-US" altLang="en-CN" sz="1800" b="1" dirty="0">
                  <a:solidFill>
                    <a:srgbClr val="000000"/>
                  </a:solidFill>
                </a:endParaRPr>
              </a:p>
            </p:txBody>
          </p:sp>
          <p:sp>
            <p:nvSpPr>
              <p:cNvPr id="43289" name="Rectangle 695">
                <a:extLst>
                  <a:ext uri="{FF2B5EF4-FFF2-40B4-BE49-F238E27FC236}">
                    <a16:creationId xmlns:a16="http://schemas.microsoft.com/office/drawing/2014/main" id="{F341DC56-26F9-C74C-B929-6AE7F80CCFD0}"/>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43290" name="Rectangle 696">
                <a:extLst>
                  <a:ext uri="{FF2B5EF4-FFF2-40B4-BE49-F238E27FC236}">
                    <a16:creationId xmlns:a16="http://schemas.microsoft.com/office/drawing/2014/main" id="{98D5EF9A-C447-8348-ACE0-D6C49EC32342}"/>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43291" name="Freeform 697">
                <a:extLst>
                  <a:ext uri="{FF2B5EF4-FFF2-40B4-BE49-F238E27FC236}">
                    <a16:creationId xmlns:a16="http://schemas.microsoft.com/office/drawing/2014/main" id="{4FDF4A83-1AD8-A549-A800-F933DB1EAC5A}"/>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2" name="Rectangle 698">
                <a:extLst>
                  <a:ext uri="{FF2B5EF4-FFF2-40B4-BE49-F238E27FC236}">
                    <a16:creationId xmlns:a16="http://schemas.microsoft.com/office/drawing/2014/main" id="{7AB3E633-0540-B64C-BEAD-8B17FF7B9A2A}"/>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43293" name="Rectangle 699">
                <a:extLst>
                  <a:ext uri="{FF2B5EF4-FFF2-40B4-BE49-F238E27FC236}">
                    <a16:creationId xmlns:a16="http://schemas.microsoft.com/office/drawing/2014/main" id="{86299021-90D4-B646-B220-65E313D6B6A7}"/>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43294" name="Freeform 700">
                <a:extLst>
                  <a:ext uri="{FF2B5EF4-FFF2-40B4-BE49-F238E27FC236}">
                    <a16:creationId xmlns:a16="http://schemas.microsoft.com/office/drawing/2014/main" id="{1E55D76C-6FC0-0841-951F-532A7BEADAC0}"/>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5" name="Freeform 701">
                <a:extLst>
                  <a:ext uri="{FF2B5EF4-FFF2-40B4-BE49-F238E27FC236}">
                    <a16:creationId xmlns:a16="http://schemas.microsoft.com/office/drawing/2014/main" id="{50DAB166-A65C-1041-BDC5-BD939B60A716}"/>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6" name="Freeform 702">
                <a:extLst>
                  <a:ext uri="{FF2B5EF4-FFF2-40B4-BE49-F238E27FC236}">
                    <a16:creationId xmlns:a16="http://schemas.microsoft.com/office/drawing/2014/main" id="{84CD9000-94F3-D54C-8C52-0D6974D1A396}"/>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7" name="Freeform 703">
                <a:extLst>
                  <a:ext uri="{FF2B5EF4-FFF2-40B4-BE49-F238E27FC236}">
                    <a16:creationId xmlns:a16="http://schemas.microsoft.com/office/drawing/2014/main" id="{B2162EC7-388A-194A-9A1B-58D54E11B52F}"/>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8" name="Freeform 704">
                <a:extLst>
                  <a:ext uri="{FF2B5EF4-FFF2-40B4-BE49-F238E27FC236}">
                    <a16:creationId xmlns:a16="http://schemas.microsoft.com/office/drawing/2014/main" id="{A4886A96-BAF7-C949-8BC1-232FD1124D9C}"/>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9" name="Freeform 705">
                <a:extLst>
                  <a:ext uri="{FF2B5EF4-FFF2-40B4-BE49-F238E27FC236}">
                    <a16:creationId xmlns:a16="http://schemas.microsoft.com/office/drawing/2014/main" id="{D59D540B-74A5-B944-96D8-9EAD8C7F3A6C}"/>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0" name="Freeform 706">
                <a:extLst>
                  <a:ext uri="{FF2B5EF4-FFF2-40B4-BE49-F238E27FC236}">
                    <a16:creationId xmlns:a16="http://schemas.microsoft.com/office/drawing/2014/main" id="{28E62454-E656-E349-84E3-0AF5B95FC52A}"/>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1" name="Freeform 707">
                <a:extLst>
                  <a:ext uri="{FF2B5EF4-FFF2-40B4-BE49-F238E27FC236}">
                    <a16:creationId xmlns:a16="http://schemas.microsoft.com/office/drawing/2014/main" id="{A86BF08D-FD31-1946-92A6-6AED92BC6E4B}"/>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2" name="Freeform 708">
                <a:extLst>
                  <a:ext uri="{FF2B5EF4-FFF2-40B4-BE49-F238E27FC236}">
                    <a16:creationId xmlns:a16="http://schemas.microsoft.com/office/drawing/2014/main" id="{CEFF6310-5188-A046-91E7-9651FD473EB8}"/>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3" name="Freeform 709">
                <a:extLst>
                  <a:ext uri="{FF2B5EF4-FFF2-40B4-BE49-F238E27FC236}">
                    <a16:creationId xmlns:a16="http://schemas.microsoft.com/office/drawing/2014/main" id="{A18345AB-2625-8743-A476-05E2C2CAE462}"/>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4" name="Freeform 710">
                <a:extLst>
                  <a:ext uri="{FF2B5EF4-FFF2-40B4-BE49-F238E27FC236}">
                    <a16:creationId xmlns:a16="http://schemas.microsoft.com/office/drawing/2014/main" id="{A6679844-7F02-DE46-B0CC-1EADEA662CE0}"/>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5" name="Freeform 711">
                <a:extLst>
                  <a:ext uri="{FF2B5EF4-FFF2-40B4-BE49-F238E27FC236}">
                    <a16:creationId xmlns:a16="http://schemas.microsoft.com/office/drawing/2014/main" id="{BC700022-42C1-9B44-83EE-F2881638289B}"/>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6" name="Freeform 712">
                <a:extLst>
                  <a:ext uri="{FF2B5EF4-FFF2-40B4-BE49-F238E27FC236}">
                    <a16:creationId xmlns:a16="http://schemas.microsoft.com/office/drawing/2014/main" id="{3D812240-38E6-074E-848C-F1DD481EBB54}"/>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7" name="Freeform 713">
                <a:extLst>
                  <a:ext uri="{FF2B5EF4-FFF2-40B4-BE49-F238E27FC236}">
                    <a16:creationId xmlns:a16="http://schemas.microsoft.com/office/drawing/2014/main" id="{4CB50A6D-2140-814C-B270-721384315AC4}"/>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8" name="Freeform 714">
                <a:extLst>
                  <a:ext uri="{FF2B5EF4-FFF2-40B4-BE49-F238E27FC236}">
                    <a16:creationId xmlns:a16="http://schemas.microsoft.com/office/drawing/2014/main" id="{9956A150-91FF-7846-B162-9D682D73EF8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9" name="Freeform 715">
                <a:extLst>
                  <a:ext uri="{FF2B5EF4-FFF2-40B4-BE49-F238E27FC236}">
                    <a16:creationId xmlns:a16="http://schemas.microsoft.com/office/drawing/2014/main" id="{8E72EF8C-443E-6748-8357-FBBC7BEF180F}"/>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0" name="Freeform 716">
                <a:extLst>
                  <a:ext uri="{FF2B5EF4-FFF2-40B4-BE49-F238E27FC236}">
                    <a16:creationId xmlns:a16="http://schemas.microsoft.com/office/drawing/2014/main" id="{BA1F6222-8F23-1A44-B4A0-3F2535069850}"/>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1" name="Freeform 717">
                <a:extLst>
                  <a:ext uri="{FF2B5EF4-FFF2-40B4-BE49-F238E27FC236}">
                    <a16:creationId xmlns:a16="http://schemas.microsoft.com/office/drawing/2014/main" id="{A3B9EC9A-50D3-6741-8DC8-6F3271C94BDA}"/>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2" name="Freeform 718">
                <a:extLst>
                  <a:ext uri="{FF2B5EF4-FFF2-40B4-BE49-F238E27FC236}">
                    <a16:creationId xmlns:a16="http://schemas.microsoft.com/office/drawing/2014/main" id="{3EC6CE75-0AB9-4448-B22B-42A6B3B56A61}"/>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3" name="Freeform 719">
                <a:extLst>
                  <a:ext uri="{FF2B5EF4-FFF2-40B4-BE49-F238E27FC236}">
                    <a16:creationId xmlns:a16="http://schemas.microsoft.com/office/drawing/2014/main" id="{E444A02D-7980-DE42-BC73-9DBACC42C0F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4" name="Freeform 720">
                <a:extLst>
                  <a:ext uri="{FF2B5EF4-FFF2-40B4-BE49-F238E27FC236}">
                    <a16:creationId xmlns:a16="http://schemas.microsoft.com/office/drawing/2014/main" id="{9E1AAF0E-A2C6-BF46-A189-455DA074FECB}"/>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5" name="Freeform 721">
                <a:extLst>
                  <a:ext uri="{FF2B5EF4-FFF2-40B4-BE49-F238E27FC236}">
                    <a16:creationId xmlns:a16="http://schemas.microsoft.com/office/drawing/2014/main" id="{90199A13-4476-8F43-8F58-3223FF154B4E}"/>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6" name="Freeform 722">
                <a:extLst>
                  <a:ext uri="{FF2B5EF4-FFF2-40B4-BE49-F238E27FC236}">
                    <a16:creationId xmlns:a16="http://schemas.microsoft.com/office/drawing/2014/main" id="{272B2FF1-732E-1943-A621-552DEEF42BDD}"/>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7" name="Freeform 723">
                <a:extLst>
                  <a:ext uri="{FF2B5EF4-FFF2-40B4-BE49-F238E27FC236}">
                    <a16:creationId xmlns:a16="http://schemas.microsoft.com/office/drawing/2014/main" id="{D8B4C8B4-C602-1344-A1E5-09B1AC6C1CA8}"/>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8" name="Freeform 724">
                <a:extLst>
                  <a:ext uri="{FF2B5EF4-FFF2-40B4-BE49-F238E27FC236}">
                    <a16:creationId xmlns:a16="http://schemas.microsoft.com/office/drawing/2014/main" id="{36D867B0-E4EC-EC4C-87AC-80A7367029E7}"/>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9" name="Freeform 725">
                <a:extLst>
                  <a:ext uri="{FF2B5EF4-FFF2-40B4-BE49-F238E27FC236}">
                    <a16:creationId xmlns:a16="http://schemas.microsoft.com/office/drawing/2014/main" id="{97DE34EB-1618-6840-B455-9C86AF44C0FA}"/>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0" name="Freeform 726">
                <a:extLst>
                  <a:ext uri="{FF2B5EF4-FFF2-40B4-BE49-F238E27FC236}">
                    <a16:creationId xmlns:a16="http://schemas.microsoft.com/office/drawing/2014/main" id="{40A00985-A0A3-E748-8B2E-4B2E23B609A7}"/>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1" name="Freeform 727">
                <a:extLst>
                  <a:ext uri="{FF2B5EF4-FFF2-40B4-BE49-F238E27FC236}">
                    <a16:creationId xmlns:a16="http://schemas.microsoft.com/office/drawing/2014/main" id="{73C78D99-F77E-394F-AC04-B44EBE2118DE}"/>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2" name="Freeform 728">
                <a:extLst>
                  <a:ext uri="{FF2B5EF4-FFF2-40B4-BE49-F238E27FC236}">
                    <a16:creationId xmlns:a16="http://schemas.microsoft.com/office/drawing/2014/main" id="{A714732D-DA2D-204D-A032-A945C26B349B}"/>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3" name="Freeform 729">
                <a:extLst>
                  <a:ext uri="{FF2B5EF4-FFF2-40B4-BE49-F238E27FC236}">
                    <a16:creationId xmlns:a16="http://schemas.microsoft.com/office/drawing/2014/main" id="{8B36AFE0-243A-D84F-B91C-E8556C4205C9}"/>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4" name="Freeform 730">
                <a:extLst>
                  <a:ext uri="{FF2B5EF4-FFF2-40B4-BE49-F238E27FC236}">
                    <a16:creationId xmlns:a16="http://schemas.microsoft.com/office/drawing/2014/main" id="{547497CC-B23E-2B4D-8DFE-1A0B89E7492B}"/>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5" name="Freeform 731">
                <a:extLst>
                  <a:ext uri="{FF2B5EF4-FFF2-40B4-BE49-F238E27FC236}">
                    <a16:creationId xmlns:a16="http://schemas.microsoft.com/office/drawing/2014/main" id="{8BA5875F-D807-F94A-9003-018233B7EF4D}"/>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6" name="Freeform 732">
                <a:extLst>
                  <a:ext uri="{FF2B5EF4-FFF2-40B4-BE49-F238E27FC236}">
                    <a16:creationId xmlns:a16="http://schemas.microsoft.com/office/drawing/2014/main" id="{CB122402-5B7A-624E-AD0F-B741ED31FCFF}"/>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7" name="Freeform 733">
                <a:extLst>
                  <a:ext uri="{FF2B5EF4-FFF2-40B4-BE49-F238E27FC236}">
                    <a16:creationId xmlns:a16="http://schemas.microsoft.com/office/drawing/2014/main" id="{6923E3CE-A44E-5447-9B54-2EE116E5D277}"/>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8" name="Freeform 734">
                <a:extLst>
                  <a:ext uri="{FF2B5EF4-FFF2-40B4-BE49-F238E27FC236}">
                    <a16:creationId xmlns:a16="http://schemas.microsoft.com/office/drawing/2014/main" id="{3916EA5D-5592-C649-BCB6-82F7A834EEF4}"/>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9" name="Freeform 735">
                <a:extLst>
                  <a:ext uri="{FF2B5EF4-FFF2-40B4-BE49-F238E27FC236}">
                    <a16:creationId xmlns:a16="http://schemas.microsoft.com/office/drawing/2014/main" id="{43157FEB-FF8E-7746-A824-3CDB3A3DEB0B}"/>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0" name="Freeform 736">
                <a:extLst>
                  <a:ext uri="{FF2B5EF4-FFF2-40B4-BE49-F238E27FC236}">
                    <a16:creationId xmlns:a16="http://schemas.microsoft.com/office/drawing/2014/main" id="{A45E27B4-A2DE-074F-AC14-A7BD224ED370}"/>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1" name="Freeform 737">
                <a:extLst>
                  <a:ext uri="{FF2B5EF4-FFF2-40B4-BE49-F238E27FC236}">
                    <a16:creationId xmlns:a16="http://schemas.microsoft.com/office/drawing/2014/main" id="{B88269B9-3CBD-0A47-9462-E8EA7D96FD97}"/>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2" name="Freeform 738">
                <a:extLst>
                  <a:ext uri="{FF2B5EF4-FFF2-40B4-BE49-F238E27FC236}">
                    <a16:creationId xmlns:a16="http://schemas.microsoft.com/office/drawing/2014/main" id="{19CBC800-2505-AC43-BF2D-6D06FE2F6F6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3" name="Freeform 739">
                <a:extLst>
                  <a:ext uri="{FF2B5EF4-FFF2-40B4-BE49-F238E27FC236}">
                    <a16:creationId xmlns:a16="http://schemas.microsoft.com/office/drawing/2014/main" id="{19EFC2FE-072D-B34E-8113-0703AC41EAEE}"/>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4" name="Freeform 740">
                <a:extLst>
                  <a:ext uri="{FF2B5EF4-FFF2-40B4-BE49-F238E27FC236}">
                    <a16:creationId xmlns:a16="http://schemas.microsoft.com/office/drawing/2014/main" id="{B8D58862-8D20-D343-BE1D-2006257415B9}"/>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5" name="Freeform 741">
                <a:extLst>
                  <a:ext uri="{FF2B5EF4-FFF2-40B4-BE49-F238E27FC236}">
                    <a16:creationId xmlns:a16="http://schemas.microsoft.com/office/drawing/2014/main" id="{3DCCF538-73BC-0246-BCE2-5C9C727C86E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6" name="Freeform 742">
                <a:extLst>
                  <a:ext uri="{FF2B5EF4-FFF2-40B4-BE49-F238E27FC236}">
                    <a16:creationId xmlns:a16="http://schemas.microsoft.com/office/drawing/2014/main" id="{A785AFBA-70FD-7245-B316-285BE8031C7A}"/>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7" name="Freeform 743">
                <a:extLst>
                  <a:ext uri="{FF2B5EF4-FFF2-40B4-BE49-F238E27FC236}">
                    <a16:creationId xmlns:a16="http://schemas.microsoft.com/office/drawing/2014/main" id="{0CE79C19-606A-044A-8BF2-CAC215F41746}"/>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8" name="Freeform 744">
                <a:extLst>
                  <a:ext uri="{FF2B5EF4-FFF2-40B4-BE49-F238E27FC236}">
                    <a16:creationId xmlns:a16="http://schemas.microsoft.com/office/drawing/2014/main" id="{A121D59C-7B02-A54E-9D5D-6E367C5DC5A3}"/>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9" name="Freeform 745">
                <a:extLst>
                  <a:ext uri="{FF2B5EF4-FFF2-40B4-BE49-F238E27FC236}">
                    <a16:creationId xmlns:a16="http://schemas.microsoft.com/office/drawing/2014/main" id="{B111F8CC-143A-D44D-B8E3-341BCB562A0A}"/>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0" name="Freeform 746">
                <a:extLst>
                  <a:ext uri="{FF2B5EF4-FFF2-40B4-BE49-F238E27FC236}">
                    <a16:creationId xmlns:a16="http://schemas.microsoft.com/office/drawing/2014/main" id="{175070D3-7F97-DB48-9F40-48618800526B}"/>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1" name="Freeform 747">
                <a:extLst>
                  <a:ext uri="{FF2B5EF4-FFF2-40B4-BE49-F238E27FC236}">
                    <a16:creationId xmlns:a16="http://schemas.microsoft.com/office/drawing/2014/main" id="{CFE0B638-9943-BA4D-812F-A25BF606D339}"/>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2" name="Freeform 748">
                <a:extLst>
                  <a:ext uri="{FF2B5EF4-FFF2-40B4-BE49-F238E27FC236}">
                    <a16:creationId xmlns:a16="http://schemas.microsoft.com/office/drawing/2014/main" id="{101A5209-728C-0F45-913A-F09F77C038BF}"/>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3" name="Freeform 749">
                <a:extLst>
                  <a:ext uri="{FF2B5EF4-FFF2-40B4-BE49-F238E27FC236}">
                    <a16:creationId xmlns:a16="http://schemas.microsoft.com/office/drawing/2014/main" id="{DE792D8A-CA7E-B74E-8B42-AB00D00A3E87}"/>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4" name="Freeform 750">
                <a:extLst>
                  <a:ext uri="{FF2B5EF4-FFF2-40B4-BE49-F238E27FC236}">
                    <a16:creationId xmlns:a16="http://schemas.microsoft.com/office/drawing/2014/main" id="{2E8B0C25-D81C-1C4E-A41D-1382FDE7BC3B}"/>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5" name="Freeform 751">
                <a:extLst>
                  <a:ext uri="{FF2B5EF4-FFF2-40B4-BE49-F238E27FC236}">
                    <a16:creationId xmlns:a16="http://schemas.microsoft.com/office/drawing/2014/main" id="{D95AD212-44CC-0542-B154-49BBB51E4E88}"/>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6" name="Freeform 752">
                <a:extLst>
                  <a:ext uri="{FF2B5EF4-FFF2-40B4-BE49-F238E27FC236}">
                    <a16:creationId xmlns:a16="http://schemas.microsoft.com/office/drawing/2014/main" id="{FD1E422A-EBB4-A748-91C1-A199A1B08BD3}"/>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7" name="Freeform 753">
                <a:extLst>
                  <a:ext uri="{FF2B5EF4-FFF2-40B4-BE49-F238E27FC236}">
                    <a16:creationId xmlns:a16="http://schemas.microsoft.com/office/drawing/2014/main" id="{22E0DF8F-EAE4-E440-9F99-32F667B10E40}"/>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8" name="Freeform 754">
                <a:extLst>
                  <a:ext uri="{FF2B5EF4-FFF2-40B4-BE49-F238E27FC236}">
                    <a16:creationId xmlns:a16="http://schemas.microsoft.com/office/drawing/2014/main" id="{BD9D49EA-7B79-0D47-9BC3-EC5A6C03B1C8}"/>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9" name="Freeform 755">
                <a:extLst>
                  <a:ext uri="{FF2B5EF4-FFF2-40B4-BE49-F238E27FC236}">
                    <a16:creationId xmlns:a16="http://schemas.microsoft.com/office/drawing/2014/main" id="{1B34B65A-F935-6E42-84E5-D88F9AFC4B34}"/>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0" name="Freeform 756">
                <a:extLst>
                  <a:ext uri="{FF2B5EF4-FFF2-40B4-BE49-F238E27FC236}">
                    <a16:creationId xmlns:a16="http://schemas.microsoft.com/office/drawing/2014/main" id="{4C3D3739-C0D4-1344-8F3E-F5CE9C1087E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1" name="Rectangle 757">
                <a:extLst>
                  <a:ext uri="{FF2B5EF4-FFF2-40B4-BE49-F238E27FC236}">
                    <a16:creationId xmlns:a16="http://schemas.microsoft.com/office/drawing/2014/main" id="{97BA9ED2-B1A1-164B-A25F-4279171CF19B}"/>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2" name="Freeform 758">
                <a:extLst>
                  <a:ext uri="{FF2B5EF4-FFF2-40B4-BE49-F238E27FC236}">
                    <a16:creationId xmlns:a16="http://schemas.microsoft.com/office/drawing/2014/main" id="{852A3EFC-8219-E94D-91A0-00CD8949C12D}"/>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3" name="Rectangle 759">
                <a:extLst>
                  <a:ext uri="{FF2B5EF4-FFF2-40B4-BE49-F238E27FC236}">
                    <a16:creationId xmlns:a16="http://schemas.microsoft.com/office/drawing/2014/main" id="{0E4D71FE-C38F-3341-9382-3D786999580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4" name="Rectangle 760">
                <a:extLst>
                  <a:ext uri="{FF2B5EF4-FFF2-40B4-BE49-F238E27FC236}">
                    <a16:creationId xmlns:a16="http://schemas.microsoft.com/office/drawing/2014/main" id="{A5BB73DC-5AD5-A649-AA19-C572DE03756F}"/>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5" name="Freeform 761">
                <a:extLst>
                  <a:ext uri="{FF2B5EF4-FFF2-40B4-BE49-F238E27FC236}">
                    <a16:creationId xmlns:a16="http://schemas.microsoft.com/office/drawing/2014/main" id="{9A1DA2F0-C1C6-ED43-834F-B1AF774090B5}"/>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6" name="Rectangle 762">
                <a:extLst>
                  <a:ext uri="{FF2B5EF4-FFF2-40B4-BE49-F238E27FC236}">
                    <a16:creationId xmlns:a16="http://schemas.microsoft.com/office/drawing/2014/main" id="{BBC3AECC-9843-B84E-B37B-0F815D1754DF}"/>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7" name="Rectangle 763">
                <a:extLst>
                  <a:ext uri="{FF2B5EF4-FFF2-40B4-BE49-F238E27FC236}">
                    <a16:creationId xmlns:a16="http://schemas.microsoft.com/office/drawing/2014/main" id="{CDF9F699-4742-AF48-80AD-D7CD4A9ED31C}"/>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8" name="Freeform 764">
                <a:extLst>
                  <a:ext uri="{FF2B5EF4-FFF2-40B4-BE49-F238E27FC236}">
                    <a16:creationId xmlns:a16="http://schemas.microsoft.com/office/drawing/2014/main" id="{FC55C226-A952-2243-8A01-98FDFAE386AF}"/>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9" name="Freeform 765">
                <a:extLst>
                  <a:ext uri="{FF2B5EF4-FFF2-40B4-BE49-F238E27FC236}">
                    <a16:creationId xmlns:a16="http://schemas.microsoft.com/office/drawing/2014/main" id="{D3B9EC95-FA58-9342-BE90-DE62B76A8770}"/>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0" name="Freeform 766">
                <a:extLst>
                  <a:ext uri="{FF2B5EF4-FFF2-40B4-BE49-F238E27FC236}">
                    <a16:creationId xmlns:a16="http://schemas.microsoft.com/office/drawing/2014/main" id="{2A5358EA-59A1-CA46-A7D4-997E842CEA01}"/>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1" name="Freeform 767">
                <a:extLst>
                  <a:ext uri="{FF2B5EF4-FFF2-40B4-BE49-F238E27FC236}">
                    <a16:creationId xmlns:a16="http://schemas.microsoft.com/office/drawing/2014/main" id="{3DADF21F-2C43-6D4F-A8C4-48CC9224F6F6}"/>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2" name="Line 768">
                <a:extLst>
                  <a:ext uri="{FF2B5EF4-FFF2-40B4-BE49-F238E27FC236}">
                    <a16:creationId xmlns:a16="http://schemas.microsoft.com/office/drawing/2014/main" id="{4CE7C74F-3479-0B48-A481-BD83AA0DCCB0}"/>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3" name="Line 769">
                <a:extLst>
                  <a:ext uri="{FF2B5EF4-FFF2-40B4-BE49-F238E27FC236}">
                    <a16:creationId xmlns:a16="http://schemas.microsoft.com/office/drawing/2014/main" id="{952379E6-96B0-004D-8669-3E55E24E30D3}"/>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4" name="Line 770">
                <a:extLst>
                  <a:ext uri="{FF2B5EF4-FFF2-40B4-BE49-F238E27FC236}">
                    <a16:creationId xmlns:a16="http://schemas.microsoft.com/office/drawing/2014/main" id="{E814324D-8F8B-874A-8D36-5B1D6DE5D8EF}"/>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5" name="Rectangle 771">
                <a:extLst>
                  <a:ext uri="{FF2B5EF4-FFF2-40B4-BE49-F238E27FC236}">
                    <a16:creationId xmlns:a16="http://schemas.microsoft.com/office/drawing/2014/main" id="{7F717FDB-F022-3548-9E27-F7D9CBE7A807}"/>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66" name="Line 772">
                <a:extLst>
                  <a:ext uri="{FF2B5EF4-FFF2-40B4-BE49-F238E27FC236}">
                    <a16:creationId xmlns:a16="http://schemas.microsoft.com/office/drawing/2014/main" id="{BEBE0D13-BDD7-124E-8F44-1A71E44E0315}"/>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7" name="Line 773">
                <a:extLst>
                  <a:ext uri="{FF2B5EF4-FFF2-40B4-BE49-F238E27FC236}">
                    <a16:creationId xmlns:a16="http://schemas.microsoft.com/office/drawing/2014/main" id="{72BA1372-9BC8-7242-984F-CD4DDEFA98CD}"/>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8" name="Freeform 774">
                <a:extLst>
                  <a:ext uri="{FF2B5EF4-FFF2-40B4-BE49-F238E27FC236}">
                    <a16:creationId xmlns:a16="http://schemas.microsoft.com/office/drawing/2014/main" id="{8F97ABF7-B8B7-464F-A84E-0995D668B96B}"/>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9" name="Freeform 775">
                <a:extLst>
                  <a:ext uri="{FF2B5EF4-FFF2-40B4-BE49-F238E27FC236}">
                    <a16:creationId xmlns:a16="http://schemas.microsoft.com/office/drawing/2014/main" id="{B4BE7DA9-568B-EB41-ACC2-55CC28E45866}"/>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0" name="Rectangle 776">
                <a:extLst>
                  <a:ext uri="{FF2B5EF4-FFF2-40B4-BE49-F238E27FC236}">
                    <a16:creationId xmlns:a16="http://schemas.microsoft.com/office/drawing/2014/main" id="{2270912C-4437-5749-9B1F-5D11FC090DEE}"/>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71" name="Line 777">
                <a:extLst>
                  <a:ext uri="{FF2B5EF4-FFF2-40B4-BE49-F238E27FC236}">
                    <a16:creationId xmlns:a16="http://schemas.microsoft.com/office/drawing/2014/main" id="{87392BA8-0C50-284D-AB15-F6C3F0184391}"/>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2" name="Line 778">
                <a:extLst>
                  <a:ext uri="{FF2B5EF4-FFF2-40B4-BE49-F238E27FC236}">
                    <a16:creationId xmlns:a16="http://schemas.microsoft.com/office/drawing/2014/main" id="{2972A559-CE3E-9041-AC39-7CA71284D914}"/>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3" name="Line 779">
                <a:extLst>
                  <a:ext uri="{FF2B5EF4-FFF2-40B4-BE49-F238E27FC236}">
                    <a16:creationId xmlns:a16="http://schemas.microsoft.com/office/drawing/2014/main" id="{95C64394-6AE7-5442-95B1-AD5341296C45}"/>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4" name="Line 780">
                <a:extLst>
                  <a:ext uri="{FF2B5EF4-FFF2-40B4-BE49-F238E27FC236}">
                    <a16:creationId xmlns:a16="http://schemas.microsoft.com/office/drawing/2014/main" id="{80C93978-85FE-944E-9D91-EA1721E281E1}"/>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5" name="Line 781">
                <a:extLst>
                  <a:ext uri="{FF2B5EF4-FFF2-40B4-BE49-F238E27FC236}">
                    <a16:creationId xmlns:a16="http://schemas.microsoft.com/office/drawing/2014/main" id="{24283F76-BF9B-8B43-8EC5-027CB411F8D3}"/>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6" name="Line 782">
                <a:extLst>
                  <a:ext uri="{FF2B5EF4-FFF2-40B4-BE49-F238E27FC236}">
                    <a16:creationId xmlns:a16="http://schemas.microsoft.com/office/drawing/2014/main" id="{EC623E78-3FC0-F641-9EB1-523342569FDF}"/>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7" name="Freeform 783">
                <a:extLst>
                  <a:ext uri="{FF2B5EF4-FFF2-40B4-BE49-F238E27FC236}">
                    <a16:creationId xmlns:a16="http://schemas.microsoft.com/office/drawing/2014/main" id="{B95E5008-CF9F-7A4E-94F2-FD8957EDC7EA}"/>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8" name="Freeform 784">
                <a:extLst>
                  <a:ext uri="{FF2B5EF4-FFF2-40B4-BE49-F238E27FC236}">
                    <a16:creationId xmlns:a16="http://schemas.microsoft.com/office/drawing/2014/main" id="{593A8BE7-EA78-E147-9A2C-1374D0D4907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9" name="Rectangle 785">
                <a:extLst>
                  <a:ext uri="{FF2B5EF4-FFF2-40B4-BE49-F238E27FC236}">
                    <a16:creationId xmlns:a16="http://schemas.microsoft.com/office/drawing/2014/main" id="{D23632F3-EB36-9741-9207-D3AF05B8D921}"/>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0" name="Rectangle 786">
                <a:extLst>
                  <a:ext uri="{FF2B5EF4-FFF2-40B4-BE49-F238E27FC236}">
                    <a16:creationId xmlns:a16="http://schemas.microsoft.com/office/drawing/2014/main" id="{4A9F90F6-332E-B74E-B014-19F766E96AE6}"/>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1" name="Freeform 787">
                <a:extLst>
                  <a:ext uri="{FF2B5EF4-FFF2-40B4-BE49-F238E27FC236}">
                    <a16:creationId xmlns:a16="http://schemas.microsoft.com/office/drawing/2014/main" id="{230C474A-CB94-6D42-94EC-D18B3CC6D8FE}"/>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2" name="Freeform 788">
                <a:extLst>
                  <a:ext uri="{FF2B5EF4-FFF2-40B4-BE49-F238E27FC236}">
                    <a16:creationId xmlns:a16="http://schemas.microsoft.com/office/drawing/2014/main" id="{E2B4E111-6FBE-7F4B-AE3E-D19BE48146BB}"/>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3" name="Freeform 789">
                <a:extLst>
                  <a:ext uri="{FF2B5EF4-FFF2-40B4-BE49-F238E27FC236}">
                    <a16:creationId xmlns:a16="http://schemas.microsoft.com/office/drawing/2014/main" id="{35B2455C-6A04-264E-B3A4-66C9BD3EEE82}"/>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4" name="Freeform 790">
                <a:extLst>
                  <a:ext uri="{FF2B5EF4-FFF2-40B4-BE49-F238E27FC236}">
                    <a16:creationId xmlns:a16="http://schemas.microsoft.com/office/drawing/2014/main" id="{23191F52-A53F-FF49-9825-94BFDF9E1381}"/>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5" name="Freeform 791">
                <a:extLst>
                  <a:ext uri="{FF2B5EF4-FFF2-40B4-BE49-F238E27FC236}">
                    <a16:creationId xmlns:a16="http://schemas.microsoft.com/office/drawing/2014/main" id="{C6FA95F6-3414-DC45-8312-071F3C7FADA9}"/>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6" name="Freeform 792">
                <a:extLst>
                  <a:ext uri="{FF2B5EF4-FFF2-40B4-BE49-F238E27FC236}">
                    <a16:creationId xmlns:a16="http://schemas.microsoft.com/office/drawing/2014/main" id="{FA4741AA-16DC-F943-8031-916896218D01}"/>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7" name="Freeform 793">
                <a:extLst>
                  <a:ext uri="{FF2B5EF4-FFF2-40B4-BE49-F238E27FC236}">
                    <a16:creationId xmlns:a16="http://schemas.microsoft.com/office/drawing/2014/main" id="{C1861F10-6531-F746-BB3E-361C910A45D3}"/>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8" name="Freeform 794">
                <a:extLst>
                  <a:ext uri="{FF2B5EF4-FFF2-40B4-BE49-F238E27FC236}">
                    <a16:creationId xmlns:a16="http://schemas.microsoft.com/office/drawing/2014/main" id="{5C92EAA9-6E93-7741-B3C7-89E497C24BE9}"/>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9" name="Freeform 795">
                <a:extLst>
                  <a:ext uri="{FF2B5EF4-FFF2-40B4-BE49-F238E27FC236}">
                    <a16:creationId xmlns:a16="http://schemas.microsoft.com/office/drawing/2014/main" id="{478D957E-F7F6-3F47-8E18-3E3406D0AA05}"/>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0" name="Freeform 796">
                <a:extLst>
                  <a:ext uri="{FF2B5EF4-FFF2-40B4-BE49-F238E27FC236}">
                    <a16:creationId xmlns:a16="http://schemas.microsoft.com/office/drawing/2014/main" id="{D1F82AB7-90DD-C348-9EBE-62DF2FB0EC2B}"/>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1" name="Freeform 797">
                <a:extLst>
                  <a:ext uri="{FF2B5EF4-FFF2-40B4-BE49-F238E27FC236}">
                    <a16:creationId xmlns:a16="http://schemas.microsoft.com/office/drawing/2014/main" id="{A926C63E-B7C0-D946-A23F-B85FE9B9138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2" name="Freeform 798">
                <a:extLst>
                  <a:ext uri="{FF2B5EF4-FFF2-40B4-BE49-F238E27FC236}">
                    <a16:creationId xmlns:a16="http://schemas.microsoft.com/office/drawing/2014/main" id="{AE895C55-3FA9-6A42-B6F5-9AD80A8FD947}"/>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3" name="Freeform 799">
                <a:extLst>
                  <a:ext uri="{FF2B5EF4-FFF2-40B4-BE49-F238E27FC236}">
                    <a16:creationId xmlns:a16="http://schemas.microsoft.com/office/drawing/2014/main" id="{3021D74B-DF56-5B48-AE7C-21EFC3CE161D}"/>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4" name="Freeform 800">
                <a:extLst>
                  <a:ext uri="{FF2B5EF4-FFF2-40B4-BE49-F238E27FC236}">
                    <a16:creationId xmlns:a16="http://schemas.microsoft.com/office/drawing/2014/main" id="{5CCBC868-E1F5-6A41-9B37-D4B4FF8271CD}"/>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5" name="Freeform 801">
                <a:extLst>
                  <a:ext uri="{FF2B5EF4-FFF2-40B4-BE49-F238E27FC236}">
                    <a16:creationId xmlns:a16="http://schemas.microsoft.com/office/drawing/2014/main" id="{BAF72DCF-F04D-9C44-8641-6275AEEF5469}"/>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6" name="Freeform 802">
                <a:extLst>
                  <a:ext uri="{FF2B5EF4-FFF2-40B4-BE49-F238E27FC236}">
                    <a16:creationId xmlns:a16="http://schemas.microsoft.com/office/drawing/2014/main" id="{7C2089CB-0B6F-E646-B1B4-23CACAEC77F2}"/>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7" name="Freeform 803">
                <a:extLst>
                  <a:ext uri="{FF2B5EF4-FFF2-40B4-BE49-F238E27FC236}">
                    <a16:creationId xmlns:a16="http://schemas.microsoft.com/office/drawing/2014/main" id="{191789BE-955E-834C-A17F-A87F5DFDC6CE}"/>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8" name="Freeform 804">
                <a:extLst>
                  <a:ext uri="{FF2B5EF4-FFF2-40B4-BE49-F238E27FC236}">
                    <a16:creationId xmlns:a16="http://schemas.microsoft.com/office/drawing/2014/main" id="{AC373ACF-7B0E-EC45-ADE8-DB265F131510}"/>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9" name="Freeform 805">
                <a:extLst>
                  <a:ext uri="{FF2B5EF4-FFF2-40B4-BE49-F238E27FC236}">
                    <a16:creationId xmlns:a16="http://schemas.microsoft.com/office/drawing/2014/main" id="{3E53AA12-8414-104F-BB06-45E304230D95}"/>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0" name="Freeform 806">
                <a:extLst>
                  <a:ext uri="{FF2B5EF4-FFF2-40B4-BE49-F238E27FC236}">
                    <a16:creationId xmlns:a16="http://schemas.microsoft.com/office/drawing/2014/main" id="{82F28DA2-C4BF-CC44-831E-3EFCF4EC907C}"/>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1" name="Freeform 807">
                <a:extLst>
                  <a:ext uri="{FF2B5EF4-FFF2-40B4-BE49-F238E27FC236}">
                    <a16:creationId xmlns:a16="http://schemas.microsoft.com/office/drawing/2014/main" id="{98AA6ED7-44FC-F942-933E-5E3951CDE274}"/>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2" name="Freeform 808">
                <a:extLst>
                  <a:ext uri="{FF2B5EF4-FFF2-40B4-BE49-F238E27FC236}">
                    <a16:creationId xmlns:a16="http://schemas.microsoft.com/office/drawing/2014/main" id="{67D96533-7478-D24A-973C-01B218BB572D}"/>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43015" name="Freeform 809">
              <a:extLst>
                <a:ext uri="{FF2B5EF4-FFF2-40B4-BE49-F238E27FC236}">
                  <a16:creationId xmlns:a16="http://schemas.microsoft.com/office/drawing/2014/main" id="{79583026-C15C-C047-BF5C-CB20CF6A9B5B}"/>
                </a:ext>
              </a:extLst>
            </p:cNvPr>
            <p:cNvSpPr>
              <a:spLocks noEditPoints="1"/>
            </p:cNvSpPr>
            <p:nvPr/>
          </p:nvSpPr>
          <p:spPr bwMode="auto">
            <a:xfrm>
              <a:off x="5017295" y="4131470"/>
              <a:ext cx="111919" cy="79772"/>
            </a:xfrm>
            <a:custGeom>
              <a:avLst/>
              <a:gdLst>
                <a:gd name="T0" fmla="*/ 0 w 94"/>
                <a:gd name="T1" fmla="*/ 0 h 67"/>
                <a:gd name="T2" fmla="*/ 236894688 w 94"/>
                <a:gd name="T3" fmla="*/ 0 h 67"/>
                <a:gd name="T4" fmla="*/ 236894688 w 94"/>
                <a:gd name="T5" fmla="*/ 168852056 h 67"/>
                <a:gd name="T6" fmla="*/ 0 w 94"/>
                <a:gd name="T7" fmla="*/ 168852056 h 67"/>
                <a:gd name="T8" fmla="*/ 0 w 94"/>
                <a:gd name="T9" fmla="*/ 0 h 67"/>
                <a:gd name="T10" fmla="*/ 0 w 94"/>
                <a:gd name="T11" fmla="*/ 0 h 67"/>
                <a:gd name="T12" fmla="*/ 231854375 w 94"/>
                <a:gd name="T13" fmla="*/ 0 h 67"/>
                <a:gd name="T14" fmla="*/ 231854375 w 94"/>
                <a:gd name="T15" fmla="*/ 163811720 h 67"/>
                <a:gd name="T16" fmla="*/ 0 w 94"/>
                <a:gd name="T17" fmla="*/ 163811720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6" name="Freeform 810">
              <a:extLst>
                <a:ext uri="{FF2B5EF4-FFF2-40B4-BE49-F238E27FC236}">
                  <a16:creationId xmlns:a16="http://schemas.microsoft.com/office/drawing/2014/main" id="{405048D2-F035-8A4A-894D-9794BC642173}"/>
                </a:ext>
              </a:extLst>
            </p:cNvPr>
            <p:cNvSpPr>
              <a:spLocks noEditPoints="1"/>
            </p:cNvSpPr>
            <p:nvPr/>
          </p:nvSpPr>
          <p:spPr bwMode="auto">
            <a:xfrm>
              <a:off x="5017294" y="4131469"/>
              <a:ext cx="109538" cy="77391"/>
            </a:xfrm>
            <a:custGeom>
              <a:avLst/>
              <a:gdLst>
                <a:gd name="T0" fmla="*/ 0 w 92"/>
                <a:gd name="T1" fmla="*/ 0 h 65"/>
                <a:gd name="T2" fmla="*/ 231854375 w 92"/>
                <a:gd name="T3" fmla="*/ 0 h 65"/>
                <a:gd name="T4" fmla="*/ 231854375 w 92"/>
                <a:gd name="T5" fmla="*/ 163811744 h 65"/>
                <a:gd name="T6" fmla="*/ 0 w 92"/>
                <a:gd name="T7" fmla="*/ 163811744 h 65"/>
                <a:gd name="T8" fmla="*/ 0 w 92"/>
                <a:gd name="T9" fmla="*/ 0 h 65"/>
                <a:gd name="T10" fmla="*/ 0 w 92"/>
                <a:gd name="T11" fmla="*/ 0 h 65"/>
                <a:gd name="T12" fmla="*/ 229335013 w 92"/>
                <a:gd name="T13" fmla="*/ 0 h 65"/>
                <a:gd name="T14" fmla="*/ 229335013 w 92"/>
                <a:gd name="T15" fmla="*/ 161290782 h 65"/>
                <a:gd name="T16" fmla="*/ 0 w 92"/>
                <a:gd name="T17" fmla="*/ 161290782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7" name="Freeform 811">
              <a:extLst>
                <a:ext uri="{FF2B5EF4-FFF2-40B4-BE49-F238E27FC236}">
                  <a16:creationId xmlns:a16="http://schemas.microsoft.com/office/drawing/2014/main" id="{7FEB9CAE-9AA6-224D-B4B9-6EFC019C7F54}"/>
                </a:ext>
              </a:extLst>
            </p:cNvPr>
            <p:cNvSpPr>
              <a:spLocks noEditPoints="1"/>
            </p:cNvSpPr>
            <p:nvPr/>
          </p:nvSpPr>
          <p:spPr bwMode="auto">
            <a:xfrm>
              <a:off x="5017295" y="4131469"/>
              <a:ext cx="108347" cy="76200"/>
            </a:xfrm>
            <a:custGeom>
              <a:avLst/>
              <a:gdLst>
                <a:gd name="T0" fmla="*/ 0 w 91"/>
                <a:gd name="T1" fmla="*/ 0 h 64"/>
                <a:gd name="T2" fmla="*/ 229335806 w 91"/>
                <a:gd name="T3" fmla="*/ 0 h 64"/>
                <a:gd name="T4" fmla="*/ 229335806 w 91"/>
                <a:gd name="T5" fmla="*/ 161290000 h 64"/>
                <a:gd name="T6" fmla="*/ 0 w 91"/>
                <a:gd name="T7" fmla="*/ 161290000 h 64"/>
                <a:gd name="T8" fmla="*/ 0 w 91"/>
                <a:gd name="T9" fmla="*/ 0 h 64"/>
                <a:gd name="T10" fmla="*/ 0 w 91"/>
                <a:gd name="T11" fmla="*/ 0 h 64"/>
                <a:gd name="T12" fmla="*/ 224295476 w 91"/>
                <a:gd name="T13" fmla="*/ 0 h 64"/>
                <a:gd name="T14" fmla="*/ 224295476 w 91"/>
                <a:gd name="T15" fmla="*/ 156249688 h 64"/>
                <a:gd name="T16" fmla="*/ 0 w 91"/>
                <a:gd name="T17" fmla="*/ 156249688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8" name="Freeform 812">
              <a:extLst>
                <a:ext uri="{FF2B5EF4-FFF2-40B4-BE49-F238E27FC236}">
                  <a16:creationId xmlns:a16="http://schemas.microsoft.com/office/drawing/2014/main" id="{C2605EC5-D429-1A43-97EA-473779D995A3}"/>
                </a:ext>
              </a:extLst>
            </p:cNvPr>
            <p:cNvSpPr>
              <a:spLocks noEditPoints="1"/>
            </p:cNvSpPr>
            <p:nvPr/>
          </p:nvSpPr>
          <p:spPr bwMode="auto">
            <a:xfrm>
              <a:off x="5017294" y="4131470"/>
              <a:ext cx="105966" cy="73819"/>
            </a:xfrm>
            <a:custGeom>
              <a:avLst/>
              <a:gdLst>
                <a:gd name="T0" fmla="*/ 0 w 89"/>
                <a:gd name="T1" fmla="*/ 0 h 62"/>
                <a:gd name="T2" fmla="*/ 224295494 w 89"/>
                <a:gd name="T3" fmla="*/ 0 h 62"/>
                <a:gd name="T4" fmla="*/ 224295494 w 89"/>
                <a:gd name="T5" fmla="*/ 156249688 h 62"/>
                <a:gd name="T6" fmla="*/ 0 w 89"/>
                <a:gd name="T7" fmla="*/ 156249688 h 62"/>
                <a:gd name="T8" fmla="*/ 0 w 89"/>
                <a:gd name="T9" fmla="*/ 0 h 62"/>
                <a:gd name="T10" fmla="*/ 0 w 89"/>
                <a:gd name="T11" fmla="*/ 0 h 62"/>
                <a:gd name="T12" fmla="*/ 219255163 w 89"/>
                <a:gd name="T13" fmla="*/ 0 h 62"/>
                <a:gd name="T14" fmla="*/ 219255163 w 89"/>
                <a:gd name="T15" fmla="*/ 153730325 h 62"/>
                <a:gd name="T16" fmla="*/ 0 w 89"/>
                <a:gd name="T17" fmla="*/ 153730325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9" name="Freeform 813">
              <a:extLst>
                <a:ext uri="{FF2B5EF4-FFF2-40B4-BE49-F238E27FC236}">
                  <a16:creationId xmlns:a16="http://schemas.microsoft.com/office/drawing/2014/main" id="{17A8D88D-54FB-C14D-A2B8-CDB2F3B2B115}"/>
                </a:ext>
              </a:extLst>
            </p:cNvPr>
            <p:cNvSpPr>
              <a:spLocks noEditPoints="1"/>
            </p:cNvSpPr>
            <p:nvPr/>
          </p:nvSpPr>
          <p:spPr bwMode="auto">
            <a:xfrm>
              <a:off x="5017295" y="4131469"/>
              <a:ext cx="103585" cy="72629"/>
            </a:xfrm>
            <a:custGeom>
              <a:avLst/>
              <a:gdLst>
                <a:gd name="T0" fmla="*/ 0 w 87"/>
                <a:gd name="T1" fmla="*/ 0 h 61"/>
                <a:gd name="T2" fmla="*/ 219255181 w 87"/>
                <a:gd name="T3" fmla="*/ 0 h 61"/>
                <a:gd name="T4" fmla="*/ 219255181 w 87"/>
                <a:gd name="T5" fmla="*/ 153731119 h 61"/>
                <a:gd name="T6" fmla="*/ 0 w 87"/>
                <a:gd name="T7" fmla="*/ 153731119 h 61"/>
                <a:gd name="T8" fmla="*/ 0 w 87"/>
                <a:gd name="T9" fmla="*/ 0 h 61"/>
                <a:gd name="T10" fmla="*/ 0 w 87"/>
                <a:gd name="T11" fmla="*/ 0 h 61"/>
                <a:gd name="T12" fmla="*/ 214214851 w 87"/>
                <a:gd name="T13" fmla="*/ 0 h 61"/>
                <a:gd name="T14" fmla="*/ 214214851 w 87"/>
                <a:gd name="T15" fmla="*/ 151210156 h 61"/>
                <a:gd name="T16" fmla="*/ 0 w 87"/>
                <a:gd name="T17" fmla="*/ 151210156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0" name="Freeform 814">
              <a:extLst>
                <a:ext uri="{FF2B5EF4-FFF2-40B4-BE49-F238E27FC236}">
                  <a16:creationId xmlns:a16="http://schemas.microsoft.com/office/drawing/2014/main" id="{60FC6CFE-6EC3-2F48-AD16-A83D836FC85E}"/>
                </a:ext>
              </a:extLst>
            </p:cNvPr>
            <p:cNvSpPr>
              <a:spLocks noEditPoints="1"/>
            </p:cNvSpPr>
            <p:nvPr/>
          </p:nvSpPr>
          <p:spPr bwMode="auto">
            <a:xfrm>
              <a:off x="5017294" y="4131469"/>
              <a:ext cx="101204" cy="71438"/>
            </a:xfrm>
            <a:custGeom>
              <a:avLst/>
              <a:gdLst>
                <a:gd name="T0" fmla="*/ 0 w 85"/>
                <a:gd name="T1" fmla="*/ 0 h 60"/>
                <a:gd name="T2" fmla="*/ 214214869 w 85"/>
                <a:gd name="T3" fmla="*/ 0 h 60"/>
                <a:gd name="T4" fmla="*/ 214214869 w 85"/>
                <a:gd name="T5" fmla="*/ 151209375 h 60"/>
                <a:gd name="T6" fmla="*/ 0 w 85"/>
                <a:gd name="T7" fmla="*/ 151209375 h 60"/>
                <a:gd name="T8" fmla="*/ 0 w 85"/>
                <a:gd name="T9" fmla="*/ 0 h 60"/>
                <a:gd name="T10" fmla="*/ 0 w 85"/>
                <a:gd name="T11" fmla="*/ 0 h 60"/>
                <a:gd name="T12" fmla="*/ 211693909 w 85"/>
                <a:gd name="T13" fmla="*/ 0 h 60"/>
                <a:gd name="T14" fmla="*/ 211693909 w 85"/>
                <a:gd name="T15" fmla="*/ 148690013 h 60"/>
                <a:gd name="T16" fmla="*/ 0 w 85"/>
                <a:gd name="T17" fmla="*/ 148690013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1" name="Freeform 815">
              <a:extLst>
                <a:ext uri="{FF2B5EF4-FFF2-40B4-BE49-F238E27FC236}">
                  <a16:creationId xmlns:a16="http://schemas.microsoft.com/office/drawing/2014/main" id="{8B1041B7-D780-794F-9EB2-02EFDF9E9F10}"/>
                </a:ext>
              </a:extLst>
            </p:cNvPr>
            <p:cNvSpPr>
              <a:spLocks noEditPoints="1"/>
            </p:cNvSpPr>
            <p:nvPr/>
          </p:nvSpPr>
          <p:spPr bwMode="auto">
            <a:xfrm>
              <a:off x="5017294" y="4131470"/>
              <a:ext cx="100013" cy="70247"/>
            </a:xfrm>
            <a:custGeom>
              <a:avLst/>
              <a:gdLst>
                <a:gd name="T0" fmla="*/ 0 w 84"/>
                <a:gd name="T1" fmla="*/ 0 h 59"/>
                <a:gd name="T2" fmla="*/ 211693125 w 84"/>
                <a:gd name="T3" fmla="*/ 0 h 59"/>
                <a:gd name="T4" fmla="*/ 211693125 w 84"/>
                <a:gd name="T5" fmla="*/ 148690806 h 59"/>
                <a:gd name="T6" fmla="*/ 0 w 84"/>
                <a:gd name="T7" fmla="*/ 148690806 h 59"/>
                <a:gd name="T8" fmla="*/ 0 w 84"/>
                <a:gd name="T9" fmla="*/ 0 h 59"/>
                <a:gd name="T10" fmla="*/ 0 w 84"/>
                <a:gd name="T11" fmla="*/ 0 h 59"/>
                <a:gd name="T12" fmla="*/ 206652813 w 84"/>
                <a:gd name="T13" fmla="*/ 0 h 59"/>
                <a:gd name="T14" fmla="*/ 206652813 w 84"/>
                <a:gd name="T15" fmla="*/ 146169843 h 59"/>
                <a:gd name="T16" fmla="*/ 0 w 84"/>
                <a:gd name="T17" fmla="*/ 146169843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2" name="Freeform 816">
              <a:extLst>
                <a:ext uri="{FF2B5EF4-FFF2-40B4-BE49-F238E27FC236}">
                  <a16:creationId xmlns:a16="http://schemas.microsoft.com/office/drawing/2014/main" id="{DB5C0BAE-5E6C-994E-BD2B-97DD6297F9F0}"/>
                </a:ext>
              </a:extLst>
            </p:cNvPr>
            <p:cNvSpPr>
              <a:spLocks noEditPoints="1"/>
            </p:cNvSpPr>
            <p:nvPr/>
          </p:nvSpPr>
          <p:spPr bwMode="auto">
            <a:xfrm>
              <a:off x="5017295" y="4131470"/>
              <a:ext cx="97631" cy="69056"/>
            </a:xfrm>
            <a:custGeom>
              <a:avLst/>
              <a:gdLst>
                <a:gd name="T0" fmla="*/ 0 w 82"/>
                <a:gd name="T1" fmla="*/ 0 h 58"/>
                <a:gd name="T2" fmla="*/ 206652813 w 82"/>
                <a:gd name="T3" fmla="*/ 0 h 58"/>
                <a:gd name="T4" fmla="*/ 206652813 w 82"/>
                <a:gd name="T5" fmla="*/ 146169063 h 58"/>
                <a:gd name="T6" fmla="*/ 0 w 82"/>
                <a:gd name="T7" fmla="*/ 146169063 h 58"/>
                <a:gd name="T8" fmla="*/ 0 w 82"/>
                <a:gd name="T9" fmla="*/ 0 h 58"/>
                <a:gd name="T10" fmla="*/ 0 w 82"/>
                <a:gd name="T11" fmla="*/ 0 h 58"/>
                <a:gd name="T12" fmla="*/ 201612500 w 82"/>
                <a:gd name="T13" fmla="*/ 0 h 58"/>
                <a:gd name="T14" fmla="*/ 201612500 w 82"/>
                <a:gd name="T15" fmla="*/ 141128750 h 58"/>
                <a:gd name="T16" fmla="*/ 0 w 82"/>
                <a:gd name="T17" fmla="*/ 141128750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3" name="Freeform 817">
              <a:extLst>
                <a:ext uri="{FF2B5EF4-FFF2-40B4-BE49-F238E27FC236}">
                  <a16:creationId xmlns:a16="http://schemas.microsoft.com/office/drawing/2014/main" id="{3507ED12-28A8-3540-8F7D-67D1949915B2}"/>
                </a:ext>
              </a:extLst>
            </p:cNvPr>
            <p:cNvSpPr>
              <a:spLocks noEditPoints="1"/>
            </p:cNvSpPr>
            <p:nvPr/>
          </p:nvSpPr>
          <p:spPr bwMode="auto">
            <a:xfrm>
              <a:off x="5017294" y="4131469"/>
              <a:ext cx="95250" cy="66675"/>
            </a:xfrm>
            <a:custGeom>
              <a:avLst/>
              <a:gdLst>
                <a:gd name="T0" fmla="*/ 0 w 80"/>
                <a:gd name="T1" fmla="*/ 0 h 56"/>
                <a:gd name="T2" fmla="*/ 201612500 w 80"/>
                <a:gd name="T3" fmla="*/ 0 h 56"/>
                <a:gd name="T4" fmla="*/ 201612500 w 80"/>
                <a:gd name="T5" fmla="*/ 141128750 h 56"/>
                <a:gd name="T6" fmla="*/ 0 w 80"/>
                <a:gd name="T7" fmla="*/ 141128750 h 56"/>
                <a:gd name="T8" fmla="*/ 0 w 80"/>
                <a:gd name="T9" fmla="*/ 0 h 56"/>
                <a:gd name="T10" fmla="*/ 0 w 80"/>
                <a:gd name="T11" fmla="*/ 0 h 56"/>
                <a:gd name="T12" fmla="*/ 196572188 w 80"/>
                <a:gd name="T13" fmla="*/ 0 h 56"/>
                <a:gd name="T14" fmla="*/ 196572188 w 80"/>
                <a:gd name="T15" fmla="*/ 138609388 h 56"/>
                <a:gd name="T16" fmla="*/ 0 w 80"/>
                <a:gd name="T17" fmla="*/ 138609388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4" name="Freeform 818">
              <a:extLst>
                <a:ext uri="{FF2B5EF4-FFF2-40B4-BE49-F238E27FC236}">
                  <a16:creationId xmlns:a16="http://schemas.microsoft.com/office/drawing/2014/main" id="{8314B747-3B87-DE49-8C1A-426B319D802C}"/>
                </a:ext>
              </a:extLst>
            </p:cNvPr>
            <p:cNvSpPr>
              <a:spLocks noEditPoints="1"/>
            </p:cNvSpPr>
            <p:nvPr/>
          </p:nvSpPr>
          <p:spPr bwMode="auto">
            <a:xfrm>
              <a:off x="5017295" y="4131470"/>
              <a:ext cx="92869" cy="65485"/>
            </a:xfrm>
            <a:custGeom>
              <a:avLst/>
              <a:gdLst>
                <a:gd name="T0" fmla="*/ 0 w 78"/>
                <a:gd name="T1" fmla="*/ 0 h 55"/>
                <a:gd name="T2" fmla="*/ 196572188 w 78"/>
                <a:gd name="T3" fmla="*/ 0 h 55"/>
                <a:gd name="T4" fmla="*/ 196572188 w 78"/>
                <a:gd name="T5" fmla="*/ 138610181 h 55"/>
                <a:gd name="T6" fmla="*/ 0 w 78"/>
                <a:gd name="T7" fmla="*/ 138610181 h 55"/>
                <a:gd name="T8" fmla="*/ 0 w 78"/>
                <a:gd name="T9" fmla="*/ 0 h 55"/>
                <a:gd name="T10" fmla="*/ 0 w 78"/>
                <a:gd name="T11" fmla="*/ 0 h 55"/>
                <a:gd name="T12" fmla="*/ 191531875 w 78"/>
                <a:gd name="T13" fmla="*/ 0 h 55"/>
                <a:gd name="T14" fmla="*/ 191531875 w 78"/>
                <a:gd name="T15" fmla="*/ 133569840 h 55"/>
                <a:gd name="T16" fmla="*/ 0 w 78"/>
                <a:gd name="T17" fmla="*/ 133569840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5" name="Freeform 819">
              <a:extLst>
                <a:ext uri="{FF2B5EF4-FFF2-40B4-BE49-F238E27FC236}">
                  <a16:creationId xmlns:a16="http://schemas.microsoft.com/office/drawing/2014/main" id="{F8039BF7-9E6F-E24E-BEFE-47FCAEEFDE7D}"/>
                </a:ext>
              </a:extLst>
            </p:cNvPr>
            <p:cNvSpPr>
              <a:spLocks noEditPoints="1"/>
            </p:cNvSpPr>
            <p:nvPr/>
          </p:nvSpPr>
          <p:spPr bwMode="auto">
            <a:xfrm>
              <a:off x="5017294" y="4131469"/>
              <a:ext cx="90488" cy="63104"/>
            </a:xfrm>
            <a:custGeom>
              <a:avLst/>
              <a:gdLst>
                <a:gd name="T0" fmla="*/ 0 w 76"/>
                <a:gd name="T1" fmla="*/ 0 h 53"/>
                <a:gd name="T2" fmla="*/ 191531875 w 76"/>
                <a:gd name="T3" fmla="*/ 0 h 53"/>
                <a:gd name="T4" fmla="*/ 191531875 w 76"/>
                <a:gd name="T5" fmla="*/ 133569869 h 53"/>
                <a:gd name="T6" fmla="*/ 0 w 76"/>
                <a:gd name="T7" fmla="*/ 133569869 h 53"/>
                <a:gd name="T8" fmla="*/ 0 w 76"/>
                <a:gd name="T9" fmla="*/ 0 h 53"/>
                <a:gd name="T10" fmla="*/ 0 w 76"/>
                <a:gd name="T11" fmla="*/ 0 h 53"/>
                <a:gd name="T12" fmla="*/ 189012513 w 76"/>
                <a:gd name="T13" fmla="*/ 0 h 53"/>
                <a:gd name="T14" fmla="*/ 189012513 w 76"/>
                <a:gd name="T15" fmla="*/ 133569869 h 53"/>
                <a:gd name="T16" fmla="*/ 0 w 76"/>
                <a:gd name="T17" fmla="*/ 133569869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6" name="Freeform 820">
              <a:extLst>
                <a:ext uri="{FF2B5EF4-FFF2-40B4-BE49-F238E27FC236}">
                  <a16:creationId xmlns:a16="http://schemas.microsoft.com/office/drawing/2014/main" id="{4F73EA6D-44FF-2A4D-B03D-501581C2B221}"/>
                </a:ext>
              </a:extLst>
            </p:cNvPr>
            <p:cNvSpPr>
              <a:spLocks noEditPoints="1"/>
            </p:cNvSpPr>
            <p:nvPr/>
          </p:nvSpPr>
          <p:spPr bwMode="auto">
            <a:xfrm>
              <a:off x="5017295" y="4131469"/>
              <a:ext cx="89297" cy="63104"/>
            </a:xfrm>
            <a:custGeom>
              <a:avLst/>
              <a:gdLst>
                <a:gd name="T0" fmla="*/ 0 w 75"/>
                <a:gd name="T1" fmla="*/ 0 h 53"/>
                <a:gd name="T2" fmla="*/ 189013306 w 75"/>
                <a:gd name="T3" fmla="*/ 0 h 53"/>
                <a:gd name="T4" fmla="*/ 189013306 w 75"/>
                <a:gd name="T5" fmla="*/ 133569869 h 53"/>
                <a:gd name="T6" fmla="*/ 0 w 75"/>
                <a:gd name="T7" fmla="*/ 133569869 h 53"/>
                <a:gd name="T8" fmla="*/ 0 w 75"/>
                <a:gd name="T9" fmla="*/ 0 h 53"/>
                <a:gd name="T10" fmla="*/ 0 w 75"/>
                <a:gd name="T11" fmla="*/ 0 h 53"/>
                <a:gd name="T12" fmla="*/ 183972973 w 75"/>
                <a:gd name="T13" fmla="*/ 0 h 53"/>
                <a:gd name="T14" fmla="*/ 183972973 w 75"/>
                <a:gd name="T15" fmla="*/ 131048904 h 53"/>
                <a:gd name="T16" fmla="*/ 0 w 75"/>
                <a:gd name="T17" fmla="*/ 131048904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7" name="Freeform 821">
              <a:extLst>
                <a:ext uri="{FF2B5EF4-FFF2-40B4-BE49-F238E27FC236}">
                  <a16:creationId xmlns:a16="http://schemas.microsoft.com/office/drawing/2014/main" id="{C3C5278B-2174-1149-811A-D7EA378F09AB}"/>
                </a:ext>
              </a:extLst>
            </p:cNvPr>
            <p:cNvSpPr>
              <a:spLocks noEditPoints="1"/>
            </p:cNvSpPr>
            <p:nvPr/>
          </p:nvSpPr>
          <p:spPr bwMode="auto">
            <a:xfrm>
              <a:off x="5017294" y="4131469"/>
              <a:ext cx="86916" cy="61913"/>
            </a:xfrm>
            <a:custGeom>
              <a:avLst/>
              <a:gdLst>
                <a:gd name="T0" fmla="*/ 0 w 73"/>
                <a:gd name="T1" fmla="*/ 0 h 52"/>
                <a:gd name="T2" fmla="*/ 183972994 w 73"/>
                <a:gd name="T3" fmla="*/ 0 h 52"/>
                <a:gd name="T4" fmla="*/ 183972994 w 73"/>
                <a:gd name="T5" fmla="*/ 131048125 h 52"/>
                <a:gd name="T6" fmla="*/ 0 w 73"/>
                <a:gd name="T7" fmla="*/ 131048125 h 52"/>
                <a:gd name="T8" fmla="*/ 0 w 73"/>
                <a:gd name="T9" fmla="*/ 0 h 52"/>
                <a:gd name="T10" fmla="*/ 0 w 73"/>
                <a:gd name="T11" fmla="*/ 0 h 52"/>
                <a:gd name="T12" fmla="*/ 178932660 w 73"/>
                <a:gd name="T13" fmla="*/ 0 h 52"/>
                <a:gd name="T14" fmla="*/ 178932660 w 73"/>
                <a:gd name="T15" fmla="*/ 126007813 h 52"/>
                <a:gd name="T16" fmla="*/ 0 w 73"/>
                <a:gd name="T17" fmla="*/ 126007813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8" name="Freeform 822">
              <a:extLst>
                <a:ext uri="{FF2B5EF4-FFF2-40B4-BE49-F238E27FC236}">
                  <a16:creationId xmlns:a16="http://schemas.microsoft.com/office/drawing/2014/main" id="{F8D82BBB-620D-FC47-A263-254DF49E9814}"/>
                </a:ext>
              </a:extLst>
            </p:cNvPr>
            <p:cNvSpPr>
              <a:spLocks noEditPoints="1"/>
            </p:cNvSpPr>
            <p:nvPr/>
          </p:nvSpPr>
          <p:spPr bwMode="auto">
            <a:xfrm>
              <a:off x="5017295" y="4131470"/>
              <a:ext cx="84535" cy="59531"/>
            </a:xfrm>
            <a:custGeom>
              <a:avLst/>
              <a:gdLst>
                <a:gd name="T0" fmla="*/ 0 w 71"/>
                <a:gd name="T1" fmla="*/ 0 h 50"/>
                <a:gd name="T2" fmla="*/ 178932681 w 71"/>
                <a:gd name="T3" fmla="*/ 0 h 50"/>
                <a:gd name="T4" fmla="*/ 178932681 w 71"/>
                <a:gd name="T5" fmla="*/ 126007813 h 50"/>
                <a:gd name="T6" fmla="*/ 0 w 71"/>
                <a:gd name="T7" fmla="*/ 126007813 h 50"/>
                <a:gd name="T8" fmla="*/ 0 w 71"/>
                <a:gd name="T9" fmla="*/ 0 h 50"/>
                <a:gd name="T10" fmla="*/ 0 w 71"/>
                <a:gd name="T11" fmla="*/ 0 h 50"/>
                <a:gd name="T12" fmla="*/ 173892346 w 71"/>
                <a:gd name="T13" fmla="*/ 0 h 50"/>
                <a:gd name="T14" fmla="*/ 173892346 w 71"/>
                <a:gd name="T15" fmla="*/ 123488450 h 50"/>
                <a:gd name="T16" fmla="*/ 0 w 71"/>
                <a:gd name="T17" fmla="*/ 123488450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9" name="Freeform 823">
              <a:extLst>
                <a:ext uri="{FF2B5EF4-FFF2-40B4-BE49-F238E27FC236}">
                  <a16:creationId xmlns:a16="http://schemas.microsoft.com/office/drawing/2014/main" id="{4A778263-6D3B-2C42-9E08-3868C11AC2C5}"/>
                </a:ext>
              </a:extLst>
            </p:cNvPr>
            <p:cNvSpPr>
              <a:spLocks noEditPoints="1"/>
            </p:cNvSpPr>
            <p:nvPr/>
          </p:nvSpPr>
          <p:spPr bwMode="auto">
            <a:xfrm>
              <a:off x="5017294" y="4131469"/>
              <a:ext cx="82154" cy="58341"/>
            </a:xfrm>
            <a:custGeom>
              <a:avLst/>
              <a:gdLst>
                <a:gd name="T0" fmla="*/ 0 w 69"/>
                <a:gd name="T1" fmla="*/ 0 h 49"/>
                <a:gd name="T2" fmla="*/ 173892369 w 69"/>
                <a:gd name="T3" fmla="*/ 0 h 49"/>
                <a:gd name="T4" fmla="*/ 173892369 w 69"/>
                <a:gd name="T5" fmla="*/ 123489244 h 49"/>
                <a:gd name="T6" fmla="*/ 0 w 69"/>
                <a:gd name="T7" fmla="*/ 123489244 h 49"/>
                <a:gd name="T8" fmla="*/ 0 w 69"/>
                <a:gd name="T9" fmla="*/ 0 h 49"/>
                <a:gd name="T10" fmla="*/ 0 w 69"/>
                <a:gd name="T11" fmla="*/ 0 h 49"/>
                <a:gd name="T12" fmla="*/ 171371407 w 69"/>
                <a:gd name="T13" fmla="*/ 0 h 49"/>
                <a:gd name="T14" fmla="*/ 171371407 w 69"/>
                <a:gd name="T15" fmla="*/ 118448899 h 49"/>
                <a:gd name="T16" fmla="*/ 0 w 69"/>
                <a:gd name="T17" fmla="*/ 118448899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0" name="Freeform 824">
              <a:extLst>
                <a:ext uri="{FF2B5EF4-FFF2-40B4-BE49-F238E27FC236}">
                  <a16:creationId xmlns:a16="http://schemas.microsoft.com/office/drawing/2014/main" id="{1FF49ED9-CA6D-BB4E-AE26-0E6E2057B3B0}"/>
                </a:ext>
              </a:extLst>
            </p:cNvPr>
            <p:cNvSpPr>
              <a:spLocks noEditPoints="1"/>
            </p:cNvSpPr>
            <p:nvPr/>
          </p:nvSpPr>
          <p:spPr bwMode="auto">
            <a:xfrm>
              <a:off x="5017294" y="4131470"/>
              <a:ext cx="80963" cy="55960"/>
            </a:xfrm>
            <a:custGeom>
              <a:avLst/>
              <a:gdLst>
                <a:gd name="T0" fmla="*/ 0 w 68"/>
                <a:gd name="T1" fmla="*/ 0 h 47"/>
                <a:gd name="T2" fmla="*/ 171370625 w 68"/>
                <a:gd name="T3" fmla="*/ 0 h 47"/>
                <a:gd name="T4" fmla="*/ 171370625 w 68"/>
                <a:gd name="T5" fmla="*/ 118448931 h 47"/>
                <a:gd name="T6" fmla="*/ 0 w 68"/>
                <a:gd name="T7" fmla="*/ 118448931 h 47"/>
                <a:gd name="T8" fmla="*/ 0 w 68"/>
                <a:gd name="T9" fmla="*/ 0 h 47"/>
                <a:gd name="T10" fmla="*/ 0 w 68"/>
                <a:gd name="T11" fmla="*/ 0 h 47"/>
                <a:gd name="T12" fmla="*/ 166330313 w 68"/>
                <a:gd name="T13" fmla="*/ 0 h 47"/>
                <a:gd name="T14" fmla="*/ 166330313 w 68"/>
                <a:gd name="T15" fmla="*/ 115927964 h 47"/>
                <a:gd name="T16" fmla="*/ 0 w 68"/>
                <a:gd name="T17" fmla="*/ 115927964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1" name="Freeform 825">
              <a:extLst>
                <a:ext uri="{FF2B5EF4-FFF2-40B4-BE49-F238E27FC236}">
                  <a16:creationId xmlns:a16="http://schemas.microsoft.com/office/drawing/2014/main" id="{CABE7A84-747E-3D40-8987-F7A9049DA883}"/>
                </a:ext>
              </a:extLst>
            </p:cNvPr>
            <p:cNvSpPr>
              <a:spLocks noEditPoints="1"/>
            </p:cNvSpPr>
            <p:nvPr/>
          </p:nvSpPr>
          <p:spPr bwMode="auto">
            <a:xfrm>
              <a:off x="5017295" y="4131470"/>
              <a:ext cx="78581" cy="54769"/>
            </a:xfrm>
            <a:custGeom>
              <a:avLst/>
              <a:gdLst>
                <a:gd name="T0" fmla="*/ 0 w 66"/>
                <a:gd name="T1" fmla="*/ 0 h 46"/>
                <a:gd name="T2" fmla="*/ 166330313 w 66"/>
                <a:gd name="T3" fmla="*/ 0 h 46"/>
                <a:gd name="T4" fmla="*/ 166330313 w 66"/>
                <a:gd name="T5" fmla="*/ 115927188 h 46"/>
                <a:gd name="T6" fmla="*/ 0 w 66"/>
                <a:gd name="T7" fmla="*/ 115927188 h 46"/>
                <a:gd name="T8" fmla="*/ 0 w 66"/>
                <a:gd name="T9" fmla="*/ 0 h 46"/>
                <a:gd name="T10" fmla="*/ 0 w 66"/>
                <a:gd name="T11" fmla="*/ 0 h 46"/>
                <a:gd name="T12" fmla="*/ 161290000 w 66"/>
                <a:gd name="T13" fmla="*/ 0 h 46"/>
                <a:gd name="T14" fmla="*/ 161290000 w 66"/>
                <a:gd name="T15" fmla="*/ 113407825 h 46"/>
                <a:gd name="T16" fmla="*/ 0 w 66"/>
                <a:gd name="T17" fmla="*/ 11340782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2" name="Freeform 826">
              <a:extLst>
                <a:ext uri="{FF2B5EF4-FFF2-40B4-BE49-F238E27FC236}">
                  <a16:creationId xmlns:a16="http://schemas.microsoft.com/office/drawing/2014/main" id="{6E57754F-8A28-8146-9C8A-48DD85B436AD}"/>
                </a:ext>
              </a:extLst>
            </p:cNvPr>
            <p:cNvSpPr>
              <a:spLocks noEditPoints="1"/>
            </p:cNvSpPr>
            <p:nvPr/>
          </p:nvSpPr>
          <p:spPr bwMode="auto">
            <a:xfrm>
              <a:off x="5017294" y="4131469"/>
              <a:ext cx="76200" cy="53579"/>
            </a:xfrm>
            <a:custGeom>
              <a:avLst/>
              <a:gdLst>
                <a:gd name="T0" fmla="*/ 0 w 64"/>
                <a:gd name="T1" fmla="*/ 0 h 45"/>
                <a:gd name="T2" fmla="*/ 161290000 w 64"/>
                <a:gd name="T3" fmla="*/ 0 h 45"/>
                <a:gd name="T4" fmla="*/ 161290000 w 64"/>
                <a:gd name="T5" fmla="*/ 113408619 h 45"/>
                <a:gd name="T6" fmla="*/ 0 w 64"/>
                <a:gd name="T7" fmla="*/ 113408619 h 45"/>
                <a:gd name="T8" fmla="*/ 0 w 64"/>
                <a:gd name="T9" fmla="*/ 0 h 45"/>
                <a:gd name="T10" fmla="*/ 0 w 64"/>
                <a:gd name="T11" fmla="*/ 0 h 45"/>
                <a:gd name="T12" fmla="*/ 156249688 w 64"/>
                <a:gd name="T13" fmla="*/ 0 h 45"/>
                <a:gd name="T14" fmla="*/ 156249688 w 64"/>
                <a:gd name="T15" fmla="*/ 110887651 h 45"/>
                <a:gd name="T16" fmla="*/ 0 w 64"/>
                <a:gd name="T17" fmla="*/ 110887651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3" name="Freeform 827">
              <a:extLst>
                <a:ext uri="{FF2B5EF4-FFF2-40B4-BE49-F238E27FC236}">
                  <a16:creationId xmlns:a16="http://schemas.microsoft.com/office/drawing/2014/main" id="{DB3A5771-8B3F-B94F-917D-C01676AC1DBB}"/>
                </a:ext>
              </a:extLst>
            </p:cNvPr>
            <p:cNvSpPr>
              <a:spLocks noEditPoints="1"/>
            </p:cNvSpPr>
            <p:nvPr/>
          </p:nvSpPr>
          <p:spPr bwMode="auto">
            <a:xfrm>
              <a:off x="5017295" y="4131469"/>
              <a:ext cx="73819" cy="52388"/>
            </a:xfrm>
            <a:custGeom>
              <a:avLst/>
              <a:gdLst>
                <a:gd name="T0" fmla="*/ 0 w 62"/>
                <a:gd name="T1" fmla="*/ 0 h 44"/>
                <a:gd name="T2" fmla="*/ 156249688 w 62"/>
                <a:gd name="T3" fmla="*/ 0 h 44"/>
                <a:gd name="T4" fmla="*/ 156249688 w 62"/>
                <a:gd name="T5" fmla="*/ 110886875 h 44"/>
                <a:gd name="T6" fmla="*/ 0 w 62"/>
                <a:gd name="T7" fmla="*/ 110886875 h 44"/>
                <a:gd name="T8" fmla="*/ 0 w 62"/>
                <a:gd name="T9" fmla="*/ 0 h 44"/>
                <a:gd name="T10" fmla="*/ 0 w 62"/>
                <a:gd name="T11" fmla="*/ 0 h 44"/>
                <a:gd name="T12" fmla="*/ 153730325 w 62"/>
                <a:gd name="T13" fmla="*/ 0 h 44"/>
                <a:gd name="T14" fmla="*/ 153730325 w 62"/>
                <a:gd name="T15" fmla="*/ 108367513 h 44"/>
                <a:gd name="T16" fmla="*/ 0 w 62"/>
                <a:gd name="T17" fmla="*/ 10836751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4" name="Freeform 828">
              <a:extLst>
                <a:ext uri="{FF2B5EF4-FFF2-40B4-BE49-F238E27FC236}">
                  <a16:creationId xmlns:a16="http://schemas.microsoft.com/office/drawing/2014/main" id="{2E533FC5-E190-264B-AF89-D270B03A3FA1}"/>
                </a:ext>
              </a:extLst>
            </p:cNvPr>
            <p:cNvSpPr>
              <a:spLocks noEditPoints="1"/>
            </p:cNvSpPr>
            <p:nvPr/>
          </p:nvSpPr>
          <p:spPr bwMode="auto">
            <a:xfrm>
              <a:off x="5017294" y="4131470"/>
              <a:ext cx="72629" cy="51197"/>
            </a:xfrm>
            <a:custGeom>
              <a:avLst/>
              <a:gdLst>
                <a:gd name="T0" fmla="*/ 0 w 61"/>
                <a:gd name="T1" fmla="*/ 0 h 43"/>
                <a:gd name="T2" fmla="*/ 153731119 w 61"/>
                <a:gd name="T3" fmla="*/ 0 h 43"/>
                <a:gd name="T4" fmla="*/ 153731119 w 61"/>
                <a:gd name="T5" fmla="*/ 108368306 h 43"/>
                <a:gd name="T6" fmla="*/ 0 w 61"/>
                <a:gd name="T7" fmla="*/ 108368306 h 43"/>
                <a:gd name="T8" fmla="*/ 0 w 61"/>
                <a:gd name="T9" fmla="*/ 0 h 43"/>
                <a:gd name="T10" fmla="*/ 0 w 61"/>
                <a:gd name="T11" fmla="*/ 0 h 43"/>
                <a:gd name="T12" fmla="*/ 148690780 w 61"/>
                <a:gd name="T13" fmla="*/ 0 h 43"/>
                <a:gd name="T14" fmla="*/ 148690780 w 61"/>
                <a:gd name="T15" fmla="*/ 103327957 h 43"/>
                <a:gd name="T16" fmla="*/ 0 w 61"/>
                <a:gd name="T17" fmla="*/ 103327957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5" name="Freeform 829">
              <a:extLst>
                <a:ext uri="{FF2B5EF4-FFF2-40B4-BE49-F238E27FC236}">
                  <a16:creationId xmlns:a16="http://schemas.microsoft.com/office/drawing/2014/main" id="{F4CEE38C-6C05-BD44-A03C-A9FE8AEB1FF6}"/>
                </a:ext>
              </a:extLst>
            </p:cNvPr>
            <p:cNvSpPr>
              <a:spLocks noEditPoints="1"/>
            </p:cNvSpPr>
            <p:nvPr/>
          </p:nvSpPr>
          <p:spPr bwMode="auto">
            <a:xfrm>
              <a:off x="5017295" y="4131469"/>
              <a:ext cx="70247" cy="48816"/>
            </a:xfrm>
            <a:custGeom>
              <a:avLst/>
              <a:gdLst>
                <a:gd name="T0" fmla="*/ 0 w 59"/>
                <a:gd name="T1" fmla="*/ 0 h 41"/>
                <a:gd name="T2" fmla="*/ 148690806 w 59"/>
                <a:gd name="T3" fmla="*/ 0 h 41"/>
                <a:gd name="T4" fmla="*/ 148690806 w 59"/>
                <a:gd name="T5" fmla="*/ 103327994 h 41"/>
                <a:gd name="T6" fmla="*/ 0 w 59"/>
                <a:gd name="T7" fmla="*/ 103327994 h 41"/>
                <a:gd name="T8" fmla="*/ 0 w 59"/>
                <a:gd name="T9" fmla="*/ 0 h 41"/>
                <a:gd name="T10" fmla="*/ 0 w 59"/>
                <a:gd name="T11" fmla="*/ 0 h 41"/>
                <a:gd name="T12" fmla="*/ 143650467 w 59"/>
                <a:gd name="T13" fmla="*/ 0 h 41"/>
                <a:gd name="T14" fmla="*/ 143650467 w 59"/>
                <a:gd name="T15" fmla="*/ 100807024 h 41"/>
                <a:gd name="T16" fmla="*/ 0 w 59"/>
                <a:gd name="T17" fmla="*/ 100807024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6" name="Freeform 830">
              <a:extLst>
                <a:ext uri="{FF2B5EF4-FFF2-40B4-BE49-F238E27FC236}">
                  <a16:creationId xmlns:a16="http://schemas.microsoft.com/office/drawing/2014/main" id="{F4ED2A29-ACDC-F64B-B824-7583FC355E2B}"/>
                </a:ext>
              </a:extLst>
            </p:cNvPr>
            <p:cNvSpPr>
              <a:spLocks noEditPoints="1"/>
            </p:cNvSpPr>
            <p:nvPr/>
          </p:nvSpPr>
          <p:spPr bwMode="auto">
            <a:xfrm>
              <a:off x="5017294" y="4131469"/>
              <a:ext cx="67866" cy="47625"/>
            </a:xfrm>
            <a:custGeom>
              <a:avLst/>
              <a:gdLst>
                <a:gd name="T0" fmla="*/ 0 w 57"/>
                <a:gd name="T1" fmla="*/ 0 h 40"/>
                <a:gd name="T2" fmla="*/ 143650494 w 57"/>
                <a:gd name="T3" fmla="*/ 0 h 40"/>
                <a:gd name="T4" fmla="*/ 143650494 w 57"/>
                <a:gd name="T5" fmla="*/ 100806250 h 40"/>
                <a:gd name="T6" fmla="*/ 0 w 57"/>
                <a:gd name="T7" fmla="*/ 100806250 h 40"/>
                <a:gd name="T8" fmla="*/ 0 w 57"/>
                <a:gd name="T9" fmla="*/ 0 h 40"/>
                <a:gd name="T10" fmla="*/ 0 w 57"/>
                <a:gd name="T11" fmla="*/ 0 h 40"/>
                <a:gd name="T12" fmla="*/ 138610153 w 57"/>
                <a:gd name="T13" fmla="*/ 0 h 40"/>
                <a:gd name="T14" fmla="*/ 138610153 w 57"/>
                <a:gd name="T15" fmla="*/ 98286888 h 40"/>
                <a:gd name="T16" fmla="*/ 0 w 57"/>
                <a:gd name="T17" fmla="*/ 98286888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7" name="Freeform 831">
              <a:extLst>
                <a:ext uri="{FF2B5EF4-FFF2-40B4-BE49-F238E27FC236}">
                  <a16:creationId xmlns:a16="http://schemas.microsoft.com/office/drawing/2014/main" id="{95DB551F-DFBF-2544-AE47-0984E3E3B313}"/>
                </a:ext>
              </a:extLst>
            </p:cNvPr>
            <p:cNvSpPr>
              <a:spLocks noEditPoints="1"/>
            </p:cNvSpPr>
            <p:nvPr/>
          </p:nvSpPr>
          <p:spPr bwMode="auto">
            <a:xfrm>
              <a:off x="5017295" y="4131470"/>
              <a:ext cx="65485" cy="46435"/>
            </a:xfrm>
            <a:custGeom>
              <a:avLst/>
              <a:gdLst>
                <a:gd name="T0" fmla="*/ 0 w 55"/>
                <a:gd name="T1" fmla="*/ 0 h 39"/>
                <a:gd name="T2" fmla="*/ 138610181 w 55"/>
                <a:gd name="T3" fmla="*/ 0 h 39"/>
                <a:gd name="T4" fmla="*/ 138610181 w 55"/>
                <a:gd name="T5" fmla="*/ 98287681 h 39"/>
                <a:gd name="T6" fmla="*/ 0 w 55"/>
                <a:gd name="T7" fmla="*/ 98287681 h 39"/>
                <a:gd name="T8" fmla="*/ 0 w 55"/>
                <a:gd name="T9" fmla="*/ 0 h 39"/>
                <a:gd name="T10" fmla="*/ 0 w 55"/>
                <a:gd name="T11" fmla="*/ 0 h 39"/>
                <a:gd name="T12" fmla="*/ 136089217 w 55"/>
                <a:gd name="T13" fmla="*/ 0 h 39"/>
                <a:gd name="T14" fmla="*/ 136089217 w 55"/>
                <a:gd name="T15" fmla="*/ 95766711 h 39"/>
                <a:gd name="T16" fmla="*/ 0 w 55"/>
                <a:gd name="T17" fmla="*/ 95766711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8" name="Freeform 832">
              <a:extLst>
                <a:ext uri="{FF2B5EF4-FFF2-40B4-BE49-F238E27FC236}">
                  <a16:creationId xmlns:a16="http://schemas.microsoft.com/office/drawing/2014/main" id="{E1C59AE1-47A0-DF48-B83C-39C56A1ACDFC}"/>
                </a:ext>
              </a:extLst>
            </p:cNvPr>
            <p:cNvSpPr>
              <a:spLocks noEditPoints="1"/>
            </p:cNvSpPr>
            <p:nvPr/>
          </p:nvSpPr>
          <p:spPr bwMode="auto">
            <a:xfrm>
              <a:off x="5017295" y="4131470"/>
              <a:ext cx="64294" cy="45244"/>
            </a:xfrm>
            <a:custGeom>
              <a:avLst/>
              <a:gdLst>
                <a:gd name="T0" fmla="*/ 0 w 54"/>
                <a:gd name="T1" fmla="*/ 0 h 38"/>
                <a:gd name="T2" fmla="*/ 136088438 w 54"/>
                <a:gd name="T3" fmla="*/ 0 h 38"/>
                <a:gd name="T4" fmla="*/ 136088438 w 54"/>
                <a:gd name="T5" fmla="*/ 95765938 h 38"/>
                <a:gd name="T6" fmla="*/ 0 w 54"/>
                <a:gd name="T7" fmla="*/ 95765938 h 38"/>
                <a:gd name="T8" fmla="*/ 0 w 54"/>
                <a:gd name="T9" fmla="*/ 0 h 38"/>
                <a:gd name="T10" fmla="*/ 0 w 54"/>
                <a:gd name="T11" fmla="*/ 0 h 38"/>
                <a:gd name="T12" fmla="*/ 131048125 w 54"/>
                <a:gd name="T13" fmla="*/ 0 h 38"/>
                <a:gd name="T14" fmla="*/ 131048125 w 54"/>
                <a:gd name="T15" fmla="*/ 93246575 h 38"/>
                <a:gd name="T16" fmla="*/ 0 w 54"/>
                <a:gd name="T17" fmla="*/ 93246575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9" name="Freeform 833">
              <a:extLst>
                <a:ext uri="{FF2B5EF4-FFF2-40B4-BE49-F238E27FC236}">
                  <a16:creationId xmlns:a16="http://schemas.microsoft.com/office/drawing/2014/main" id="{8CB03562-E22A-0741-9C99-C19F2AA85F72}"/>
                </a:ext>
              </a:extLst>
            </p:cNvPr>
            <p:cNvSpPr>
              <a:spLocks noEditPoints="1"/>
            </p:cNvSpPr>
            <p:nvPr/>
          </p:nvSpPr>
          <p:spPr bwMode="auto">
            <a:xfrm>
              <a:off x="5017294" y="4131469"/>
              <a:ext cx="61913" cy="44054"/>
            </a:xfrm>
            <a:custGeom>
              <a:avLst/>
              <a:gdLst>
                <a:gd name="T0" fmla="*/ 0 w 52"/>
                <a:gd name="T1" fmla="*/ 0 h 37"/>
                <a:gd name="T2" fmla="*/ 131048125 w 52"/>
                <a:gd name="T3" fmla="*/ 0 h 37"/>
                <a:gd name="T4" fmla="*/ 131048125 w 52"/>
                <a:gd name="T5" fmla="*/ 93247369 h 37"/>
                <a:gd name="T6" fmla="*/ 0 w 52"/>
                <a:gd name="T7" fmla="*/ 93247369 h 37"/>
                <a:gd name="T8" fmla="*/ 0 w 52"/>
                <a:gd name="T9" fmla="*/ 0 h 37"/>
                <a:gd name="T10" fmla="*/ 0 w 52"/>
                <a:gd name="T11" fmla="*/ 0 h 37"/>
                <a:gd name="T12" fmla="*/ 126007813 w 52"/>
                <a:gd name="T13" fmla="*/ 0 h 37"/>
                <a:gd name="T14" fmla="*/ 126007813 w 52"/>
                <a:gd name="T15" fmla="*/ 88207013 h 37"/>
                <a:gd name="T16" fmla="*/ 0 w 52"/>
                <a:gd name="T17" fmla="*/ 88207013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0" name="Freeform 834">
              <a:extLst>
                <a:ext uri="{FF2B5EF4-FFF2-40B4-BE49-F238E27FC236}">
                  <a16:creationId xmlns:a16="http://schemas.microsoft.com/office/drawing/2014/main" id="{51C0561E-7307-1748-BF30-6D300D9C60E7}"/>
                </a:ext>
              </a:extLst>
            </p:cNvPr>
            <p:cNvSpPr>
              <a:spLocks noEditPoints="1"/>
            </p:cNvSpPr>
            <p:nvPr/>
          </p:nvSpPr>
          <p:spPr bwMode="auto">
            <a:xfrm>
              <a:off x="5017295" y="4131470"/>
              <a:ext cx="59531" cy="41672"/>
            </a:xfrm>
            <a:custGeom>
              <a:avLst/>
              <a:gdLst>
                <a:gd name="T0" fmla="*/ 0 w 50"/>
                <a:gd name="T1" fmla="*/ 0 h 35"/>
                <a:gd name="T2" fmla="*/ 126007813 w 50"/>
                <a:gd name="T3" fmla="*/ 0 h 35"/>
                <a:gd name="T4" fmla="*/ 126007813 w 50"/>
                <a:gd name="T5" fmla="*/ 88207056 h 35"/>
                <a:gd name="T6" fmla="*/ 0 w 50"/>
                <a:gd name="T7" fmla="*/ 88207056 h 35"/>
                <a:gd name="T8" fmla="*/ 0 w 50"/>
                <a:gd name="T9" fmla="*/ 0 h 35"/>
                <a:gd name="T10" fmla="*/ 0 w 50"/>
                <a:gd name="T11" fmla="*/ 0 h 35"/>
                <a:gd name="T12" fmla="*/ 120967500 w 50"/>
                <a:gd name="T13" fmla="*/ 0 h 35"/>
                <a:gd name="T14" fmla="*/ 120967500 w 50"/>
                <a:gd name="T15" fmla="*/ 85686084 h 35"/>
                <a:gd name="T16" fmla="*/ 0 w 50"/>
                <a:gd name="T17" fmla="*/ 8568608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1" name="Freeform 835">
              <a:extLst>
                <a:ext uri="{FF2B5EF4-FFF2-40B4-BE49-F238E27FC236}">
                  <a16:creationId xmlns:a16="http://schemas.microsoft.com/office/drawing/2014/main" id="{12B3B46A-F251-8747-A51E-BBF50CD744C8}"/>
                </a:ext>
              </a:extLst>
            </p:cNvPr>
            <p:cNvSpPr>
              <a:spLocks noEditPoints="1"/>
            </p:cNvSpPr>
            <p:nvPr/>
          </p:nvSpPr>
          <p:spPr bwMode="auto">
            <a:xfrm>
              <a:off x="5017294" y="4131470"/>
              <a:ext cx="57150" cy="40481"/>
            </a:xfrm>
            <a:custGeom>
              <a:avLst/>
              <a:gdLst>
                <a:gd name="T0" fmla="*/ 0 w 48"/>
                <a:gd name="T1" fmla="*/ 0 h 34"/>
                <a:gd name="T2" fmla="*/ 120967500 w 48"/>
                <a:gd name="T3" fmla="*/ 0 h 34"/>
                <a:gd name="T4" fmla="*/ 120967500 w 48"/>
                <a:gd name="T5" fmla="*/ 85685313 h 34"/>
                <a:gd name="T6" fmla="*/ 0 w 48"/>
                <a:gd name="T7" fmla="*/ 85685313 h 34"/>
                <a:gd name="T8" fmla="*/ 0 w 48"/>
                <a:gd name="T9" fmla="*/ 0 h 34"/>
                <a:gd name="T10" fmla="*/ 0 w 48"/>
                <a:gd name="T11" fmla="*/ 0 h 34"/>
                <a:gd name="T12" fmla="*/ 118448138 w 48"/>
                <a:gd name="T13" fmla="*/ 0 h 34"/>
                <a:gd name="T14" fmla="*/ 118448138 w 48"/>
                <a:gd name="T15" fmla="*/ 83165950 h 34"/>
                <a:gd name="T16" fmla="*/ 0 w 48"/>
                <a:gd name="T17" fmla="*/ 83165950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2" name="Freeform 836">
              <a:extLst>
                <a:ext uri="{FF2B5EF4-FFF2-40B4-BE49-F238E27FC236}">
                  <a16:creationId xmlns:a16="http://schemas.microsoft.com/office/drawing/2014/main" id="{797202CB-555C-C34F-A765-8ABEE0CF88A6}"/>
                </a:ext>
              </a:extLst>
            </p:cNvPr>
            <p:cNvSpPr>
              <a:spLocks noEditPoints="1"/>
            </p:cNvSpPr>
            <p:nvPr/>
          </p:nvSpPr>
          <p:spPr bwMode="auto">
            <a:xfrm>
              <a:off x="5017295" y="4131469"/>
              <a:ext cx="55960" cy="39291"/>
            </a:xfrm>
            <a:custGeom>
              <a:avLst/>
              <a:gdLst>
                <a:gd name="T0" fmla="*/ 0 w 47"/>
                <a:gd name="T1" fmla="*/ 0 h 33"/>
                <a:gd name="T2" fmla="*/ 118448931 w 47"/>
                <a:gd name="T3" fmla="*/ 0 h 33"/>
                <a:gd name="T4" fmla="*/ 118448931 w 47"/>
                <a:gd name="T5" fmla="*/ 83166744 h 33"/>
                <a:gd name="T6" fmla="*/ 0 w 47"/>
                <a:gd name="T7" fmla="*/ 83166744 h 33"/>
                <a:gd name="T8" fmla="*/ 0 w 47"/>
                <a:gd name="T9" fmla="*/ 0 h 33"/>
                <a:gd name="T10" fmla="*/ 0 w 47"/>
                <a:gd name="T11" fmla="*/ 0 h 33"/>
                <a:gd name="T12" fmla="*/ 113408585 w 47"/>
                <a:gd name="T13" fmla="*/ 0 h 33"/>
                <a:gd name="T14" fmla="*/ 113408585 w 47"/>
                <a:gd name="T15" fmla="*/ 80645770 h 33"/>
                <a:gd name="T16" fmla="*/ 0 w 47"/>
                <a:gd name="T17" fmla="*/ 80645770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3" name="Freeform 837">
              <a:extLst>
                <a:ext uri="{FF2B5EF4-FFF2-40B4-BE49-F238E27FC236}">
                  <a16:creationId xmlns:a16="http://schemas.microsoft.com/office/drawing/2014/main" id="{C3FCD6B1-6C74-7643-A6F5-476757CDB8A7}"/>
                </a:ext>
              </a:extLst>
            </p:cNvPr>
            <p:cNvSpPr>
              <a:spLocks noEditPoints="1"/>
            </p:cNvSpPr>
            <p:nvPr/>
          </p:nvSpPr>
          <p:spPr bwMode="auto">
            <a:xfrm>
              <a:off x="5017294" y="4131469"/>
              <a:ext cx="53579" cy="38100"/>
            </a:xfrm>
            <a:custGeom>
              <a:avLst/>
              <a:gdLst>
                <a:gd name="T0" fmla="*/ 0 w 45"/>
                <a:gd name="T1" fmla="*/ 0 h 32"/>
                <a:gd name="T2" fmla="*/ 113408619 w 45"/>
                <a:gd name="T3" fmla="*/ 0 h 32"/>
                <a:gd name="T4" fmla="*/ 113408619 w 45"/>
                <a:gd name="T5" fmla="*/ 80645000 h 32"/>
                <a:gd name="T6" fmla="*/ 0 w 45"/>
                <a:gd name="T7" fmla="*/ 80645000 h 32"/>
                <a:gd name="T8" fmla="*/ 0 w 45"/>
                <a:gd name="T9" fmla="*/ 0 h 32"/>
                <a:gd name="T10" fmla="*/ 0 w 45"/>
                <a:gd name="T11" fmla="*/ 0 h 32"/>
                <a:gd name="T12" fmla="*/ 108368271 w 45"/>
                <a:gd name="T13" fmla="*/ 0 h 32"/>
                <a:gd name="T14" fmla="*/ 108368271 w 45"/>
                <a:gd name="T15" fmla="*/ 75604688 h 32"/>
                <a:gd name="T16" fmla="*/ 0 w 45"/>
                <a:gd name="T17" fmla="*/ 75604688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4" name="Freeform 838">
              <a:extLst>
                <a:ext uri="{FF2B5EF4-FFF2-40B4-BE49-F238E27FC236}">
                  <a16:creationId xmlns:a16="http://schemas.microsoft.com/office/drawing/2014/main" id="{0E78D64C-2067-9D44-A91A-8E9CBBA91744}"/>
                </a:ext>
              </a:extLst>
            </p:cNvPr>
            <p:cNvSpPr>
              <a:spLocks noEditPoints="1"/>
            </p:cNvSpPr>
            <p:nvPr/>
          </p:nvSpPr>
          <p:spPr bwMode="auto">
            <a:xfrm>
              <a:off x="5017295" y="4131470"/>
              <a:ext cx="51197" cy="35719"/>
            </a:xfrm>
            <a:custGeom>
              <a:avLst/>
              <a:gdLst>
                <a:gd name="T0" fmla="*/ 0 w 43"/>
                <a:gd name="T1" fmla="*/ 0 h 30"/>
                <a:gd name="T2" fmla="*/ 108368306 w 43"/>
                <a:gd name="T3" fmla="*/ 0 h 30"/>
                <a:gd name="T4" fmla="*/ 108368306 w 43"/>
                <a:gd name="T5" fmla="*/ 75604688 h 30"/>
                <a:gd name="T6" fmla="*/ 0 w 43"/>
                <a:gd name="T7" fmla="*/ 75604688 h 30"/>
                <a:gd name="T8" fmla="*/ 0 w 43"/>
                <a:gd name="T9" fmla="*/ 0 h 30"/>
                <a:gd name="T10" fmla="*/ 0 w 43"/>
                <a:gd name="T11" fmla="*/ 0 h 30"/>
                <a:gd name="T12" fmla="*/ 103327957 w 43"/>
                <a:gd name="T13" fmla="*/ 0 h 30"/>
                <a:gd name="T14" fmla="*/ 103327957 w 43"/>
                <a:gd name="T15" fmla="*/ 73085325 h 30"/>
                <a:gd name="T16" fmla="*/ 0 w 43"/>
                <a:gd name="T17" fmla="*/ 73085325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5" name="Freeform 839">
              <a:extLst>
                <a:ext uri="{FF2B5EF4-FFF2-40B4-BE49-F238E27FC236}">
                  <a16:creationId xmlns:a16="http://schemas.microsoft.com/office/drawing/2014/main" id="{2D1B84AB-547C-9646-8C3E-2CF03CE28C4C}"/>
                </a:ext>
              </a:extLst>
            </p:cNvPr>
            <p:cNvSpPr>
              <a:spLocks noEditPoints="1"/>
            </p:cNvSpPr>
            <p:nvPr/>
          </p:nvSpPr>
          <p:spPr bwMode="auto">
            <a:xfrm>
              <a:off x="5017294" y="4131469"/>
              <a:ext cx="48816" cy="34529"/>
            </a:xfrm>
            <a:custGeom>
              <a:avLst/>
              <a:gdLst>
                <a:gd name="T0" fmla="*/ 0 w 41"/>
                <a:gd name="T1" fmla="*/ 0 h 29"/>
                <a:gd name="T2" fmla="*/ 103327994 w 41"/>
                <a:gd name="T3" fmla="*/ 0 h 29"/>
                <a:gd name="T4" fmla="*/ 103327994 w 41"/>
                <a:gd name="T5" fmla="*/ 73086119 h 29"/>
                <a:gd name="T6" fmla="*/ 0 w 41"/>
                <a:gd name="T7" fmla="*/ 73086119 h 29"/>
                <a:gd name="T8" fmla="*/ 0 w 41"/>
                <a:gd name="T9" fmla="*/ 0 h 29"/>
                <a:gd name="T10" fmla="*/ 0 w 41"/>
                <a:gd name="T11" fmla="*/ 0 h 29"/>
                <a:gd name="T12" fmla="*/ 100807024 w 41"/>
                <a:gd name="T13" fmla="*/ 0 h 29"/>
                <a:gd name="T14" fmla="*/ 100807024 w 41"/>
                <a:gd name="T15" fmla="*/ 70565141 h 29"/>
                <a:gd name="T16" fmla="*/ 0 w 41"/>
                <a:gd name="T17" fmla="*/ 70565141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6" name="Freeform 840">
              <a:extLst>
                <a:ext uri="{FF2B5EF4-FFF2-40B4-BE49-F238E27FC236}">
                  <a16:creationId xmlns:a16="http://schemas.microsoft.com/office/drawing/2014/main" id="{85899AB0-7E17-764E-B698-7929E5425FE6}"/>
                </a:ext>
              </a:extLst>
            </p:cNvPr>
            <p:cNvSpPr>
              <a:spLocks noEditPoints="1"/>
            </p:cNvSpPr>
            <p:nvPr/>
          </p:nvSpPr>
          <p:spPr bwMode="auto">
            <a:xfrm>
              <a:off x="5017294" y="4131469"/>
              <a:ext cx="47625" cy="33338"/>
            </a:xfrm>
            <a:custGeom>
              <a:avLst/>
              <a:gdLst>
                <a:gd name="T0" fmla="*/ 0 w 40"/>
                <a:gd name="T1" fmla="*/ 0 h 28"/>
                <a:gd name="T2" fmla="*/ 100806250 w 40"/>
                <a:gd name="T3" fmla="*/ 0 h 28"/>
                <a:gd name="T4" fmla="*/ 100806250 w 40"/>
                <a:gd name="T5" fmla="*/ 70564375 h 28"/>
                <a:gd name="T6" fmla="*/ 0 w 40"/>
                <a:gd name="T7" fmla="*/ 70564375 h 28"/>
                <a:gd name="T8" fmla="*/ 0 w 40"/>
                <a:gd name="T9" fmla="*/ 0 h 28"/>
                <a:gd name="T10" fmla="*/ 0 w 40"/>
                <a:gd name="T11" fmla="*/ 0 h 28"/>
                <a:gd name="T12" fmla="*/ 95765938 w 40"/>
                <a:gd name="T13" fmla="*/ 0 h 28"/>
                <a:gd name="T14" fmla="*/ 95765938 w 40"/>
                <a:gd name="T15" fmla="*/ 65524063 h 28"/>
                <a:gd name="T16" fmla="*/ 0 w 40"/>
                <a:gd name="T17" fmla="*/ 65524063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7" name="Freeform 841">
              <a:extLst>
                <a:ext uri="{FF2B5EF4-FFF2-40B4-BE49-F238E27FC236}">
                  <a16:creationId xmlns:a16="http://schemas.microsoft.com/office/drawing/2014/main" id="{72E2B17B-001B-1D4D-B549-466689CB9152}"/>
                </a:ext>
              </a:extLst>
            </p:cNvPr>
            <p:cNvSpPr>
              <a:spLocks noEditPoints="1"/>
            </p:cNvSpPr>
            <p:nvPr/>
          </p:nvSpPr>
          <p:spPr bwMode="auto">
            <a:xfrm>
              <a:off x="5017295" y="4131470"/>
              <a:ext cx="45244" cy="30956"/>
            </a:xfrm>
            <a:custGeom>
              <a:avLst/>
              <a:gdLst>
                <a:gd name="T0" fmla="*/ 0 w 38"/>
                <a:gd name="T1" fmla="*/ 0 h 26"/>
                <a:gd name="T2" fmla="*/ 95765938 w 38"/>
                <a:gd name="T3" fmla="*/ 0 h 26"/>
                <a:gd name="T4" fmla="*/ 95765938 w 38"/>
                <a:gd name="T5" fmla="*/ 65524063 h 26"/>
                <a:gd name="T6" fmla="*/ 0 w 38"/>
                <a:gd name="T7" fmla="*/ 65524063 h 26"/>
                <a:gd name="T8" fmla="*/ 0 w 38"/>
                <a:gd name="T9" fmla="*/ 0 h 26"/>
                <a:gd name="T10" fmla="*/ 0 w 38"/>
                <a:gd name="T11" fmla="*/ 0 h 26"/>
                <a:gd name="T12" fmla="*/ 90725625 w 38"/>
                <a:gd name="T13" fmla="*/ 0 h 26"/>
                <a:gd name="T14" fmla="*/ 90725625 w 38"/>
                <a:gd name="T15" fmla="*/ 65524063 h 26"/>
                <a:gd name="T16" fmla="*/ 0 w 38"/>
                <a:gd name="T17" fmla="*/ 65524063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8" name="Freeform 842">
              <a:extLst>
                <a:ext uri="{FF2B5EF4-FFF2-40B4-BE49-F238E27FC236}">
                  <a16:creationId xmlns:a16="http://schemas.microsoft.com/office/drawing/2014/main" id="{6C9E05DC-4485-8E4B-995D-4E877505719B}"/>
                </a:ext>
              </a:extLst>
            </p:cNvPr>
            <p:cNvSpPr>
              <a:spLocks noEditPoints="1"/>
            </p:cNvSpPr>
            <p:nvPr/>
          </p:nvSpPr>
          <p:spPr bwMode="auto">
            <a:xfrm>
              <a:off x="5017294" y="4131470"/>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0 w 36"/>
                <a:gd name="T11" fmla="*/ 0 h 26"/>
                <a:gd name="T12" fmla="*/ 85685313 w 36"/>
                <a:gd name="T13" fmla="*/ 0 h 26"/>
                <a:gd name="T14" fmla="*/ 85685313 w 36"/>
                <a:gd name="T15" fmla="*/ 60483750 h 26"/>
                <a:gd name="T16" fmla="*/ 0 w 36"/>
                <a:gd name="T17" fmla="*/ 60483750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9" name="Freeform 843">
              <a:extLst>
                <a:ext uri="{FF2B5EF4-FFF2-40B4-BE49-F238E27FC236}">
                  <a16:creationId xmlns:a16="http://schemas.microsoft.com/office/drawing/2014/main" id="{A885F5FC-80C2-2B46-9946-994E8C959F3C}"/>
                </a:ext>
              </a:extLst>
            </p:cNvPr>
            <p:cNvSpPr>
              <a:spLocks noEditPoints="1"/>
            </p:cNvSpPr>
            <p:nvPr/>
          </p:nvSpPr>
          <p:spPr bwMode="auto">
            <a:xfrm>
              <a:off x="5017295" y="4131469"/>
              <a:ext cx="40481" cy="28575"/>
            </a:xfrm>
            <a:custGeom>
              <a:avLst/>
              <a:gdLst>
                <a:gd name="T0" fmla="*/ 0 w 34"/>
                <a:gd name="T1" fmla="*/ 0 h 24"/>
                <a:gd name="T2" fmla="*/ 85685313 w 34"/>
                <a:gd name="T3" fmla="*/ 0 h 24"/>
                <a:gd name="T4" fmla="*/ 85685313 w 34"/>
                <a:gd name="T5" fmla="*/ 60483750 h 24"/>
                <a:gd name="T6" fmla="*/ 0 w 34"/>
                <a:gd name="T7" fmla="*/ 60483750 h 24"/>
                <a:gd name="T8" fmla="*/ 0 w 34"/>
                <a:gd name="T9" fmla="*/ 0 h 24"/>
                <a:gd name="T10" fmla="*/ 0 w 34"/>
                <a:gd name="T11" fmla="*/ 0 h 24"/>
                <a:gd name="T12" fmla="*/ 83165950 w 34"/>
                <a:gd name="T13" fmla="*/ 0 h 24"/>
                <a:gd name="T14" fmla="*/ 83165950 w 34"/>
                <a:gd name="T15" fmla="*/ 57964388 h 24"/>
                <a:gd name="T16" fmla="*/ 0 w 34"/>
                <a:gd name="T17" fmla="*/ 57964388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0" name="Freeform 844">
              <a:extLst>
                <a:ext uri="{FF2B5EF4-FFF2-40B4-BE49-F238E27FC236}">
                  <a16:creationId xmlns:a16="http://schemas.microsoft.com/office/drawing/2014/main" id="{9CA24553-0AE8-6247-B4AB-13EF33B4C56B}"/>
                </a:ext>
              </a:extLst>
            </p:cNvPr>
            <p:cNvSpPr>
              <a:spLocks noEditPoints="1"/>
            </p:cNvSpPr>
            <p:nvPr/>
          </p:nvSpPr>
          <p:spPr bwMode="auto">
            <a:xfrm>
              <a:off x="5017294" y="4131470"/>
              <a:ext cx="39291" cy="27385"/>
            </a:xfrm>
            <a:custGeom>
              <a:avLst/>
              <a:gdLst>
                <a:gd name="T0" fmla="*/ 0 w 33"/>
                <a:gd name="T1" fmla="*/ 0 h 23"/>
                <a:gd name="T2" fmla="*/ 83166744 w 33"/>
                <a:gd name="T3" fmla="*/ 0 h 23"/>
                <a:gd name="T4" fmla="*/ 83166744 w 33"/>
                <a:gd name="T5" fmla="*/ 57965181 h 23"/>
                <a:gd name="T6" fmla="*/ 0 w 33"/>
                <a:gd name="T7" fmla="*/ 57965181 h 23"/>
                <a:gd name="T8" fmla="*/ 0 w 33"/>
                <a:gd name="T9" fmla="*/ 0 h 23"/>
                <a:gd name="T10" fmla="*/ 0 w 33"/>
                <a:gd name="T11" fmla="*/ 0 h 23"/>
                <a:gd name="T12" fmla="*/ 78126383 w 33"/>
                <a:gd name="T13" fmla="*/ 0 h 23"/>
                <a:gd name="T14" fmla="*/ 78126383 w 33"/>
                <a:gd name="T15" fmla="*/ 55444197 h 23"/>
                <a:gd name="T16" fmla="*/ 0 w 33"/>
                <a:gd name="T17" fmla="*/ 55444197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1" name="Freeform 845">
              <a:extLst>
                <a:ext uri="{FF2B5EF4-FFF2-40B4-BE49-F238E27FC236}">
                  <a16:creationId xmlns:a16="http://schemas.microsoft.com/office/drawing/2014/main" id="{BBD1A9CC-2982-9540-9F06-488E39EC16F3}"/>
                </a:ext>
              </a:extLst>
            </p:cNvPr>
            <p:cNvSpPr>
              <a:spLocks noEditPoints="1"/>
            </p:cNvSpPr>
            <p:nvPr/>
          </p:nvSpPr>
          <p:spPr bwMode="auto">
            <a:xfrm>
              <a:off x="5017295" y="4131470"/>
              <a:ext cx="36910" cy="26194"/>
            </a:xfrm>
            <a:custGeom>
              <a:avLst/>
              <a:gdLst>
                <a:gd name="T0" fmla="*/ 0 w 31"/>
                <a:gd name="T1" fmla="*/ 0 h 22"/>
                <a:gd name="T2" fmla="*/ 78126431 w 31"/>
                <a:gd name="T3" fmla="*/ 0 h 22"/>
                <a:gd name="T4" fmla="*/ 78126431 w 31"/>
                <a:gd name="T5" fmla="*/ 55443438 h 22"/>
                <a:gd name="T6" fmla="*/ 0 w 31"/>
                <a:gd name="T7" fmla="*/ 55443438 h 22"/>
                <a:gd name="T8" fmla="*/ 0 w 31"/>
                <a:gd name="T9" fmla="*/ 0 h 22"/>
                <a:gd name="T10" fmla="*/ 0 w 31"/>
                <a:gd name="T11" fmla="*/ 0 h 22"/>
                <a:gd name="T12" fmla="*/ 73086068 w 31"/>
                <a:gd name="T13" fmla="*/ 0 h 22"/>
                <a:gd name="T14" fmla="*/ 73086068 w 31"/>
                <a:gd name="T15" fmla="*/ 50403125 h 22"/>
                <a:gd name="T16" fmla="*/ 0 w 31"/>
                <a:gd name="T17" fmla="*/ 50403125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2" name="Freeform 846">
              <a:extLst>
                <a:ext uri="{FF2B5EF4-FFF2-40B4-BE49-F238E27FC236}">
                  <a16:creationId xmlns:a16="http://schemas.microsoft.com/office/drawing/2014/main" id="{E296598C-EC33-D343-8CBD-3C211812ACD4}"/>
                </a:ext>
              </a:extLst>
            </p:cNvPr>
            <p:cNvSpPr>
              <a:spLocks noEditPoints="1"/>
            </p:cNvSpPr>
            <p:nvPr/>
          </p:nvSpPr>
          <p:spPr bwMode="auto">
            <a:xfrm>
              <a:off x="5017294" y="4131469"/>
              <a:ext cx="34529" cy="23813"/>
            </a:xfrm>
            <a:custGeom>
              <a:avLst/>
              <a:gdLst>
                <a:gd name="T0" fmla="*/ 0 w 29"/>
                <a:gd name="T1" fmla="*/ 0 h 20"/>
                <a:gd name="T2" fmla="*/ 73086119 w 29"/>
                <a:gd name="T3" fmla="*/ 0 h 20"/>
                <a:gd name="T4" fmla="*/ 73086119 w 29"/>
                <a:gd name="T5" fmla="*/ 50403125 h 20"/>
                <a:gd name="T6" fmla="*/ 0 w 29"/>
                <a:gd name="T7" fmla="*/ 50403125 h 20"/>
                <a:gd name="T8" fmla="*/ 0 w 29"/>
                <a:gd name="T9" fmla="*/ 0 h 20"/>
                <a:gd name="T10" fmla="*/ 0 w 29"/>
                <a:gd name="T11" fmla="*/ 0 h 20"/>
                <a:gd name="T12" fmla="*/ 68045752 w 29"/>
                <a:gd name="T13" fmla="*/ 0 h 20"/>
                <a:gd name="T14" fmla="*/ 68045752 w 29"/>
                <a:gd name="T15" fmla="*/ 47883763 h 20"/>
                <a:gd name="T16" fmla="*/ 0 w 29"/>
                <a:gd name="T17" fmla="*/ 47883763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3" name="Freeform 847">
              <a:extLst>
                <a:ext uri="{FF2B5EF4-FFF2-40B4-BE49-F238E27FC236}">
                  <a16:creationId xmlns:a16="http://schemas.microsoft.com/office/drawing/2014/main" id="{13FECD42-BEF2-2F47-B36C-7DD29093D1A8}"/>
                </a:ext>
              </a:extLst>
            </p:cNvPr>
            <p:cNvSpPr>
              <a:spLocks noEditPoints="1"/>
            </p:cNvSpPr>
            <p:nvPr/>
          </p:nvSpPr>
          <p:spPr bwMode="auto">
            <a:xfrm>
              <a:off x="5017295" y="4131470"/>
              <a:ext cx="32147" cy="22622"/>
            </a:xfrm>
            <a:custGeom>
              <a:avLst/>
              <a:gdLst>
                <a:gd name="T0" fmla="*/ 0 w 27"/>
                <a:gd name="T1" fmla="*/ 0 h 19"/>
                <a:gd name="T2" fmla="*/ 68045806 w 27"/>
                <a:gd name="T3" fmla="*/ 0 h 19"/>
                <a:gd name="T4" fmla="*/ 68045806 w 27"/>
                <a:gd name="T5" fmla="*/ 47884556 h 19"/>
                <a:gd name="T6" fmla="*/ 0 w 27"/>
                <a:gd name="T7" fmla="*/ 47884556 h 19"/>
                <a:gd name="T8" fmla="*/ 0 w 27"/>
                <a:gd name="T9" fmla="*/ 0 h 19"/>
                <a:gd name="T10" fmla="*/ 0 w 27"/>
                <a:gd name="T11" fmla="*/ 0 h 19"/>
                <a:gd name="T12" fmla="*/ 63005435 w 27"/>
                <a:gd name="T13" fmla="*/ 0 h 19"/>
                <a:gd name="T14" fmla="*/ 63005435 w 27"/>
                <a:gd name="T15" fmla="*/ 45363564 h 19"/>
                <a:gd name="T16" fmla="*/ 0 w 27"/>
                <a:gd name="T17" fmla="*/ 45363564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4" name="Freeform 848">
              <a:extLst>
                <a:ext uri="{FF2B5EF4-FFF2-40B4-BE49-F238E27FC236}">
                  <a16:creationId xmlns:a16="http://schemas.microsoft.com/office/drawing/2014/main" id="{BCA507A3-F2DA-DE47-A412-371371B5EB45}"/>
                </a:ext>
              </a:extLst>
            </p:cNvPr>
            <p:cNvSpPr>
              <a:spLocks noEditPoints="1"/>
            </p:cNvSpPr>
            <p:nvPr/>
          </p:nvSpPr>
          <p:spPr bwMode="auto">
            <a:xfrm>
              <a:off x="5017294" y="4131470"/>
              <a:ext cx="29766" cy="21431"/>
            </a:xfrm>
            <a:custGeom>
              <a:avLst/>
              <a:gdLst>
                <a:gd name="T0" fmla="*/ 0 w 25"/>
                <a:gd name="T1" fmla="*/ 0 h 18"/>
                <a:gd name="T2" fmla="*/ 63005494 w 25"/>
                <a:gd name="T3" fmla="*/ 0 h 18"/>
                <a:gd name="T4" fmla="*/ 63005494 w 25"/>
                <a:gd name="T5" fmla="*/ 45362813 h 18"/>
                <a:gd name="T6" fmla="*/ 0 w 25"/>
                <a:gd name="T7" fmla="*/ 45362813 h 18"/>
                <a:gd name="T8" fmla="*/ 0 w 25"/>
                <a:gd name="T9" fmla="*/ 0 h 18"/>
                <a:gd name="T10" fmla="*/ 0 w 25"/>
                <a:gd name="T11" fmla="*/ 0 h 18"/>
                <a:gd name="T12" fmla="*/ 57965118 w 25"/>
                <a:gd name="T13" fmla="*/ 0 h 18"/>
                <a:gd name="T14" fmla="*/ 57965118 w 25"/>
                <a:gd name="T15" fmla="*/ 42843450 h 18"/>
                <a:gd name="T16" fmla="*/ 0 w 25"/>
                <a:gd name="T17" fmla="*/ 42843450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5" name="Freeform 849">
              <a:extLst>
                <a:ext uri="{FF2B5EF4-FFF2-40B4-BE49-F238E27FC236}">
                  <a16:creationId xmlns:a16="http://schemas.microsoft.com/office/drawing/2014/main" id="{3A5BDA46-7C80-6744-8FA8-411E2801DCB7}"/>
                </a:ext>
              </a:extLst>
            </p:cNvPr>
            <p:cNvSpPr>
              <a:spLocks noEditPoints="1"/>
            </p:cNvSpPr>
            <p:nvPr/>
          </p:nvSpPr>
          <p:spPr bwMode="auto">
            <a:xfrm>
              <a:off x="5017295" y="4131469"/>
              <a:ext cx="27385" cy="20241"/>
            </a:xfrm>
            <a:custGeom>
              <a:avLst/>
              <a:gdLst>
                <a:gd name="T0" fmla="*/ 0 w 23"/>
                <a:gd name="T1" fmla="*/ 0 h 17"/>
                <a:gd name="T2" fmla="*/ 57965181 w 23"/>
                <a:gd name="T3" fmla="*/ 0 h 17"/>
                <a:gd name="T4" fmla="*/ 57965181 w 23"/>
                <a:gd name="T5" fmla="*/ 42844244 h 17"/>
                <a:gd name="T6" fmla="*/ 0 w 23"/>
                <a:gd name="T7" fmla="*/ 42844244 h 17"/>
                <a:gd name="T8" fmla="*/ 0 w 23"/>
                <a:gd name="T9" fmla="*/ 0 h 17"/>
                <a:gd name="T10" fmla="*/ 0 w 23"/>
                <a:gd name="T11" fmla="*/ 0 h 17"/>
                <a:gd name="T12" fmla="*/ 52924800 w 23"/>
                <a:gd name="T13" fmla="*/ 0 h 17"/>
                <a:gd name="T14" fmla="*/ 52924800 w 23"/>
                <a:gd name="T15" fmla="*/ 37803838 h 17"/>
                <a:gd name="T16" fmla="*/ 0 w 23"/>
                <a:gd name="T17" fmla="*/ 37803838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6" name="Freeform 850">
              <a:extLst>
                <a:ext uri="{FF2B5EF4-FFF2-40B4-BE49-F238E27FC236}">
                  <a16:creationId xmlns:a16="http://schemas.microsoft.com/office/drawing/2014/main" id="{B62F9ADD-E0D4-C64E-B9CA-6B4CD90C268A}"/>
                </a:ext>
              </a:extLst>
            </p:cNvPr>
            <p:cNvSpPr>
              <a:spLocks noEditPoints="1"/>
            </p:cNvSpPr>
            <p:nvPr/>
          </p:nvSpPr>
          <p:spPr bwMode="auto">
            <a:xfrm>
              <a:off x="5017294" y="4131470"/>
              <a:ext cx="25004" cy="17860"/>
            </a:xfrm>
            <a:custGeom>
              <a:avLst/>
              <a:gdLst>
                <a:gd name="T0" fmla="*/ 0 w 21"/>
                <a:gd name="T1" fmla="*/ 0 h 15"/>
                <a:gd name="T2" fmla="*/ 52924869 w 21"/>
                <a:gd name="T3" fmla="*/ 0 h 15"/>
                <a:gd name="T4" fmla="*/ 52924869 w 21"/>
                <a:gd name="T5" fmla="*/ 37803931 h 15"/>
                <a:gd name="T6" fmla="*/ 0 w 21"/>
                <a:gd name="T7" fmla="*/ 37803931 h 15"/>
                <a:gd name="T8" fmla="*/ 0 w 21"/>
                <a:gd name="T9" fmla="*/ 0 h 15"/>
                <a:gd name="T10" fmla="*/ 0 w 21"/>
                <a:gd name="T11" fmla="*/ 0 h 15"/>
                <a:gd name="T12" fmla="*/ 47884481 w 21"/>
                <a:gd name="T13" fmla="*/ 0 h 15"/>
                <a:gd name="T14" fmla="*/ 47884481 w 21"/>
                <a:gd name="T15" fmla="*/ 35282928 h 15"/>
                <a:gd name="T16" fmla="*/ 0 w 21"/>
                <a:gd name="T17" fmla="*/ 35282928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7" name="Freeform 851">
              <a:extLst>
                <a:ext uri="{FF2B5EF4-FFF2-40B4-BE49-F238E27FC236}">
                  <a16:creationId xmlns:a16="http://schemas.microsoft.com/office/drawing/2014/main" id="{3AE2F53E-88AB-3344-912C-2DA9D680B58D}"/>
                </a:ext>
              </a:extLst>
            </p:cNvPr>
            <p:cNvSpPr>
              <a:spLocks noEditPoints="1"/>
            </p:cNvSpPr>
            <p:nvPr/>
          </p:nvSpPr>
          <p:spPr bwMode="auto">
            <a:xfrm>
              <a:off x="5017295" y="4131470"/>
              <a:ext cx="22622" cy="16669"/>
            </a:xfrm>
            <a:custGeom>
              <a:avLst/>
              <a:gdLst>
                <a:gd name="T0" fmla="*/ 0 w 19"/>
                <a:gd name="T1" fmla="*/ 0 h 14"/>
                <a:gd name="T2" fmla="*/ 47884556 w 19"/>
                <a:gd name="T3" fmla="*/ 0 h 14"/>
                <a:gd name="T4" fmla="*/ 47884556 w 19"/>
                <a:gd name="T5" fmla="*/ 35282188 h 14"/>
                <a:gd name="T6" fmla="*/ 0 w 19"/>
                <a:gd name="T7" fmla="*/ 35282188 h 14"/>
                <a:gd name="T8" fmla="*/ 0 w 19"/>
                <a:gd name="T9" fmla="*/ 0 h 14"/>
                <a:gd name="T10" fmla="*/ 0 w 19"/>
                <a:gd name="T11" fmla="*/ 0 h 14"/>
                <a:gd name="T12" fmla="*/ 45363564 w 19"/>
                <a:gd name="T13" fmla="*/ 0 h 14"/>
                <a:gd name="T14" fmla="*/ 45363564 w 19"/>
                <a:gd name="T15" fmla="*/ 32762825 h 14"/>
                <a:gd name="T16" fmla="*/ 0 w 19"/>
                <a:gd name="T17" fmla="*/ 32762825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8" name="Freeform 852">
              <a:extLst>
                <a:ext uri="{FF2B5EF4-FFF2-40B4-BE49-F238E27FC236}">
                  <a16:creationId xmlns:a16="http://schemas.microsoft.com/office/drawing/2014/main" id="{281FA6CA-CD12-384B-A437-6D097DDB9DA4}"/>
                </a:ext>
              </a:extLst>
            </p:cNvPr>
            <p:cNvSpPr>
              <a:spLocks noEditPoints="1"/>
            </p:cNvSpPr>
            <p:nvPr/>
          </p:nvSpPr>
          <p:spPr bwMode="auto">
            <a:xfrm>
              <a:off x="5017295" y="4131469"/>
              <a:ext cx="21431" cy="15479"/>
            </a:xfrm>
            <a:custGeom>
              <a:avLst/>
              <a:gdLst>
                <a:gd name="T0" fmla="*/ 0 w 18"/>
                <a:gd name="T1" fmla="*/ 0 h 13"/>
                <a:gd name="T2" fmla="*/ 45362813 w 18"/>
                <a:gd name="T3" fmla="*/ 0 h 13"/>
                <a:gd name="T4" fmla="*/ 45362813 w 18"/>
                <a:gd name="T5" fmla="*/ 32763619 h 13"/>
                <a:gd name="T6" fmla="*/ 0 w 18"/>
                <a:gd name="T7" fmla="*/ 32763619 h 13"/>
                <a:gd name="T8" fmla="*/ 0 w 18"/>
                <a:gd name="T9" fmla="*/ 0 h 13"/>
                <a:gd name="T10" fmla="*/ 0 w 18"/>
                <a:gd name="T11" fmla="*/ 0 h 13"/>
                <a:gd name="T12" fmla="*/ 40322500 w 18"/>
                <a:gd name="T13" fmla="*/ 0 h 13"/>
                <a:gd name="T14" fmla="*/ 40322500 w 18"/>
                <a:gd name="T15" fmla="*/ 30242608 h 13"/>
                <a:gd name="T16" fmla="*/ 0 w 18"/>
                <a:gd name="T17" fmla="*/ 30242608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9" name="Freeform 853">
              <a:extLst>
                <a:ext uri="{FF2B5EF4-FFF2-40B4-BE49-F238E27FC236}">
                  <a16:creationId xmlns:a16="http://schemas.microsoft.com/office/drawing/2014/main" id="{A4C4FADA-F2D8-5946-BA24-EDC2DBD490C1}"/>
                </a:ext>
              </a:extLst>
            </p:cNvPr>
            <p:cNvSpPr>
              <a:spLocks noEditPoints="1"/>
            </p:cNvSpPr>
            <p:nvPr/>
          </p:nvSpPr>
          <p:spPr bwMode="auto">
            <a:xfrm>
              <a:off x="5017294" y="4131469"/>
              <a:ext cx="19050" cy="14288"/>
            </a:xfrm>
            <a:custGeom>
              <a:avLst/>
              <a:gdLst>
                <a:gd name="T0" fmla="*/ 0 w 16"/>
                <a:gd name="T1" fmla="*/ 0 h 12"/>
                <a:gd name="T2" fmla="*/ 40322500 w 16"/>
                <a:gd name="T3" fmla="*/ 0 h 12"/>
                <a:gd name="T4" fmla="*/ 40322500 w 16"/>
                <a:gd name="T5" fmla="*/ 30241875 h 12"/>
                <a:gd name="T6" fmla="*/ 0 w 16"/>
                <a:gd name="T7" fmla="*/ 30241875 h 12"/>
                <a:gd name="T8" fmla="*/ 0 w 16"/>
                <a:gd name="T9" fmla="*/ 0 h 12"/>
                <a:gd name="T10" fmla="*/ 0 w 16"/>
                <a:gd name="T11" fmla="*/ 0 h 12"/>
                <a:gd name="T12" fmla="*/ 35282188 w 16"/>
                <a:gd name="T13" fmla="*/ 0 h 12"/>
                <a:gd name="T14" fmla="*/ 35282188 w 16"/>
                <a:gd name="T15" fmla="*/ 27722513 h 12"/>
                <a:gd name="T16" fmla="*/ 0 w 16"/>
                <a:gd name="T17" fmla="*/ 27722513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0" name="Freeform 854">
              <a:extLst>
                <a:ext uri="{FF2B5EF4-FFF2-40B4-BE49-F238E27FC236}">
                  <a16:creationId xmlns:a16="http://schemas.microsoft.com/office/drawing/2014/main" id="{57FCAF43-0B7B-3742-B027-B28AF956797E}"/>
                </a:ext>
              </a:extLst>
            </p:cNvPr>
            <p:cNvSpPr>
              <a:spLocks noEditPoints="1"/>
            </p:cNvSpPr>
            <p:nvPr/>
          </p:nvSpPr>
          <p:spPr bwMode="auto">
            <a:xfrm>
              <a:off x="5017295" y="4131470"/>
              <a:ext cx="16669" cy="13097"/>
            </a:xfrm>
            <a:custGeom>
              <a:avLst/>
              <a:gdLst>
                <a:gd name="T0" fmla="*/ 0 w 14"/>
                <a:gd name="T1" fmla="*/ 0 h 11"/>
                <a:gd name="T2" fmla="*/ 35282188 w 14"/>
                <a:gd name="T3" fmla="*/ 0 h 11"/>
                <a:gd name="T4" fmla="*/ 35282188 w 14"/>
                <a:gd name="T5" fmla="*/ 27723306 h 11"/>
                <a:gd name="T6" fmla="*/ 0 w 14"/>
                <a:gd name="T7" fmla="*/ 27723306 h 11"/>
                <a:gd name="T8" fmla="*/ 0 w 14"/>
                <a:gd name="T9" fmla="*/ 0 h 11"/>
                <a:gd name="T10" fmla="*/ 0 w 14"/>
                <a:gd name="T11" fmla="*/ 0 h 11"/>
                <a:gd name="T12" fmla="*/ 30241875 w 14"/>
                <a:gd name="T13" fmla="*/ 0 h 11"/>
                <a:gd name="T14" fmla="*/ 30241875 w 14"/>
                <a:gd name="T15" fmla="*/ 22682849 h 11"/>
                <a:gd name="T16" fmla="*/ 0 w 14"/>
                <a:gd name="T17" fmla="*/ 2268284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1" name="Freeform 855">
              <a:extLst>
                <a:ext uri="{FF2B5EF4-FFF2-40B4-BE49-F238E27FC236}">
                  <a16:creationId xmlns:a16="http://schemas.microsoft.com/office/drawing/2014/main" id="{4C7F8CDD-20F9-7D40-A624-BCF3432B234F}"/>
                </a:ext>
              </a:extLst>
            </p:cNvPr>
            <p:cNvSpPr>
              <a:spLocks noEditPoints="1"/>
            </p:cNvSpPr>
            <p:nvPr/>
          </p:nvSpPr>
          <p:spPr bwMode="auto">
            <a:xfrm>
              <a:off x="5017294" y="4131469"/>
              <a:ext cx="14288" cy="10716"/>
            </a:xfrm>
            <a:custGeom>
              <a:avLst/>
              <a:gdLst>
                <a:gd name="T0" fmla="*/ 0 w 12"/>
                <a:gd name="T1" fmla="*/ 0 h 9"/>
                <a:gd name="T2" fmla="*/ 30241875 w 12"/>
                <a:gd name="T3" fmla="*/ 0 h 9"/>
                <a:gd name="T4" fmla="*/ 30241875 w 12"/>
                <a:gd name="T5" fmla="*/ 22682994 h 9"/>
                <a:gd name="T6" fmla="*/ 0 w 12"/>
                <a:gd name="T7" fmla="*/ 22682994 h 9"/>
                <a:gd name="T8" fmla="*/ 0 w 12"/>
                <a:gd name="T9" fmla="*/ 0 h 9"/>
                <a:gd name="T10" fmla="*/ 0 w 12"/>
                <a:gd name="T11" fmla="*/ 0 h 9"/>
                <a:gd name="T12" fmla="*/ 27722513 w 12"/>
                <a:gd name="T13" fmla="*/ 0 h 9"/>
                <a:gd name="T14" fmla="*/ 27722513 w 12"/>
                <a:gd name="T15" fmla="*/ 20161956 h 9"/>
                <a:gd name="T16" fmla="*/ 0 w 12"/>
                <a:gd name="T17" fmla="*/ 20161956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2" name="Freeform 856">
              <a:extLst>
                <a:ext uri="{FF2B5EF4-FFF2-40B4-BE49-F238E27FC236}">
                  <a16:creationId xmlns:a16="http://schemas.microsoft.com/office/drawing/2014/main" id="{59E6B2A2-AF8F-1D4C-814F-62E621F7745E}"/>
                </a:ext>
              </a:extLst>
            </p:cNvPr>
            <p:cNvSpPr>
              <a:spLocks noEditPoints="1"/>
            </p:cNvSpPr>
            <p:nvPr/>
          </p:nvSpPr>
          <p:spPr bwMode="auto">
            <a:xfrm>
              <a:off x="5017295" y="4131469"/>
              <a:ext cx="13097" cy="9525"/>
            </a:xfrm>
            <a:custGeom>
              <a:avLst/>
              <a:gdLst>
                <a:gd name="T0" fmla="*/ 0 w 11"/>
                <a:gd name="T1" fmla="*/ 0 h 8"/>
                <a:gd name="T2" fmla="*/ 27723306 w 11"/>
                <a:gd name="T3" fmla="*/ 0 h 8"/>
                <a:gd name="T4" fmla="*/ 27723306 w 11"/>
                <a:gd name="T5" fmla="*/ 20161250 h 8"/>
                <a:gd name="T6" fmla="*/ 0 w 11"/>
                <a:gd name="T7" fmla="*/ 20161250 h 8"/>
                <a:gd name="T8" fmla="*/ 0 w 11"/>
                <a:gd name="T9" fmla="*/ 0 h 8"/>
                <a:gd name="T10" fmla="*/ 0 w 11"/>
                <a:gd name="T11" fmla="*/ 0 h 8"/>
                <a:gd name="T12" fmla="*/ 22682849 w 11"/>
                <a:gd name="T13" fmla="*/ 0 h 8"/>
                <a:gd name="T14" fmla="*/ 22682849 w 11"/>
                <a:gd name="T15" fmla="*/ 17641888 h 8"/>
                <a:gd name="T16" fmla="*/ 0 w 11"/>
                <a:gd name="T17" fmla="*/ 17641888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3" name="Freeform 857">
              <a:extLst>
                <a:ext uri="{FF2B5EF4-FFF2-40B4-BE49-F238E27FC236}">
                  <a16:creationId xmlns:a16="http://schemas.microsoft.com/office/drawing/2014/main" id="{EA53AAA6-B083-7847-9B47-365EBFD1F0C1}"/>
                </a:ext>
              </a:extLst>
            </p:cNvPr>
            <p:cNvSpPr>
              <a:spLocks noEditPoints="1"/>
            </p:cNvSpPr>
            <p:nvPr/>
          </p:nvSpPr>
          <p:spPr bwMode="auto">
            <a:xfrm>
              <a:off x="5017294" y="4131470"/>
              <a:ext cx="10716" cy="8335"/>
            </a:xfrm>
            <a:custGeom>
              <a:avLst/>
              <a:gdLst>
                <a:gd name="T0" fmla="*/ 0 w 9"/>
                <a:gd name="T1" fmla="*/ 0 h 7"/>
                <a:gd name="T2" fmla="*/ 22682994 w 9"/>
                <a:gd name="T3" fmla="*/ 0 h 7"/>
                <a:gd name="T4" fmla="*/ 22682994 w 9"/>
                <a:gd name="T5" fmla="*/ 17642681 h 7"/>
                <a:gd name="T6" fmla="*/ 0 w 9"/>
                <a:gd name="T7" fmla="*/ 17642681 h 7"/>
                <a:gd name="T8" fmla="*/ 0 w 9"/>
                <a:gd name="T9" fmla="*/ 0 h 7"/>
                <a:gd name="T10" fmla="*/ 0 w 9"/>
                <a:gd name="T11" fmla="*/ 0 h 7"/>
                <a:gd name="T12" fmla="*/ 17642505 w 9"/>
                <a:gd name="T13" fmla="*/ 0 h 7"/>
                <a:gd name="T14" fmla="*/ 17642505 w 9"/>
                <a:gd name="T15" fmla="*/ 15121618 h 7"/>
                <a:gd name="T16" fmla="*/ 0 w 9"/>
                <a:gd name="T17" fmla="*/ 15121618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4" name="Freeform 858">
              <a:extLst>
                <a:ext uri="{FF2B5EF4-FFF2-40B4-BE49-F238E27FC236}">
                  <a16:creationId xmlns:a16="http://schemas.microsoft.com/office/drawing/2014/main" id="{D02E5FB0-A2DA-0F42-BECA-8705C9AF061C}"/>
                </a:ext>
              </a:extLst>
            </p:cNvPr>
            <p:cNvSpPr>
              <a:spLocks noEditPoints="1"/>
            </p:cNvSpPr>
            <p:nvPr/>
          </p:nvSpPr>
          <p:spPr bwMode="auto">
            <a:xfrm>
              <a:off x="5017295" y="4131470"/>
              <a:ext cx="8335" cy="7144"/>
            </a:xfrm>
            <a:custGeom>
              <a:avLst/>
              <a:gdLst>
                <a:gd name="T0" fmla="*/ 0 w 7"/>
                <a:gd name="T1" fmla="*/ 0 h 6"/>
                <a:gd name="T2" fmla="*/ 17642681 w 7"/>
                <a:gd name="T3" fmla="*/ 0 h 6"/>
                <a:gd name="T4" fmla="*/ 17642681 w 7"/>
                <a:gd name="T5" fmla="*/ 15120938 h 6"/>
                <a:gd name="T6" fmla="*/ 0 w 7"/>
                <a:gd name="T7" fmla="*/ 15120938 h 6"/>
                <a:gd name="T8" fmla="*/ 0 w 7"/>
                <a:gd name="T9" fmla="*/ 0 h 6"/>
                <a:gd name="T10" fmla="*/ 0 w 7"/>
                <a:gd name="T11" fmla="*/ 0 h 6"/>
                <a:gd name="T12" fmla="*/ 12602142 w 7"/>
                <a:gd name="T13" fmla="*/ 0 h 6"/>
                <a:gd name="T14" fmla="*/ 12602142 w 7"/>
                <a:gd name="T15" fmla="*/ 12601575 h 6"/>
                <a:gd name="T16" fmla="*/ 0 w 7"/>
                <a:gd name="T17" fmla="*/ 1260157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5" name="Freeform 859">
              <a:extLst>
                <a:ext uri="{FF2B5EF4-FFF2-40B4-BE49-F238E27FC236}">
                  <a16:creationId xmlns:a16="http://schemas.microsoft.com/office/drawing/2014/main" id="{82095DC4-E1D2-6349-9520-A4DCD12DFC09}"/>
                </a:ext>
              </a:extLst>
            </p:cNvPr>
            <p:cNvSpPr>
              <a:spLocks noEditPoints="1"/>
            </p:cNvSpPr>
            <p:nvPr/>
          </p:nvSpPr>
          <p:spPr bwMode="auto">
            <a:xfrm>
              <a:off x="5017294" y="4131469"/>
              <a:ext cx="5954" cy="5954"/>
            </a:xfrm>
            <a:custGeom>
              <a:avLst/>
              <a:gdLst>
                <a:gd name="T0" fmla="*/ 0 w 5"/>
                <a:gd name="T1" fmla="*/ 0 h 5"/>
                <a:gd name="T2" fmla="*/ 12602369 w 5"/>
                <a:gd name="T3" fmla="*/ 0 h 5"/>
                <a:gd name="T4" fmla="*/ 12602369 w 5"/>
                <a:gd name="T5" fmla="*/ 12602369 h 5"/>
                <a:gd name="T6" fmla="*/ 0 w 5"/>
                <a:gd name="T7" fmla="*/ 12602369 h 5"/>
                <a:gd name="T8" fmla="*/ 0 w 5"/>
                <a:gd name="T9" fmla="*/ 0 h 5"/>
                <a:gd name="T10" fmla="*/ 0 w 5"/>
                <a:gd name="T11" fmla="*/ 0 h 5"/>
                <a:gd name="T12" fmla="*/ 10081260 w 5"/>
                <a:gd name="T13" fmla="*/ 0 h 5"/>
                <a:gd name="T14" fmla="*/ 10081260 w 5"/>
                <a:gd name="T15" fmla="*/ 7561739 h 5"/>
                <a:gd name="T16" fmla="*/ 0 w 5"/>
                <a:gd name="T17" fmla="*/ 7561739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6" name="Freeform 860">
              <a:extLst>
                <a:ext uri="{FF2B5EF4-FFF2-40B4-BE49-F238E27FC236}">
                  <a16:creationId xmlns:a16="http://schemas.microsoft.com/office/drawing/2014/main" id="{6189AAE0-1017-3F48-BB8B-169D8AD6A930}"/>
                </a:ext>
              </a:extLst>
            </p:cNvPr>
            <p:cNvSpPr>
              <a:spLocks noEditPoints="1"/>
            </p:cNvSpPr>
            <p:nvPr/>
          </p:nvSpPr>
          <p:spPr bwMode="auto">
            <a:xfrm>
              <a:off x="5017294" y="4131470"/>
              <a:ext cx="4763" cy="3572"/>
            </a:xfrm>
            <a:custGeom>
              <a:avLst/>
              <a:gdLst>
                <a:gd name="T0" fmla="*/ 0 w 4"/>
                <a:gd name="T1" fmla="*/ 0 h 3"/>
                <a:gd name="T2" fmla="*/ 10080625 w 4"/>
                <a:gd name="T3" fmla="*/ 0 h 3"/>
                <a:gd name="T4" fmla="*/ 10080625 w 4"/>
                <a:gd name="T5" fmla="*/ 7562056 h 3"/>
                <a:gd name="T6" fmla="*/ 0 w 4"/>
                <a:gd name="T7" fmla="*/ 7562056 h 3"/>
                <a:gd name="T8" fmla="*/ 0 w 4"/>
                <a:gd name="T9" fmla="*/ 0 h 3"/>
                <a:gd name="T10" fmla="*/ 0 w 4"/>
                <a:gd name="T11" fmla="*/ 0 h 3"/>
                <a:gd name="T12" fmla="*/ 5040313 w 4"/>
                <a:gd name="T13" fmla="*/ 0 h 3"/>
                <a:gd name="T14" fmla="*/ 5040313 w 4"/>
                <a:gd name="T15" fmla="*/ 5040842 h 3"/>
                <a:gd name="T16" fmla="*/ 0 w 4"/>
                <a:gd name="T17" fmla="*/ 504084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7" name="Freeform 861">
              <a:extLst>
                <a:ext uri="{FF2B5EF4-FFF2-40B4-BE49-F238E27FC236}">
                  <a16:creationId xmlns:a16="http://schemas.microsoft.com/office/drawing/2014/main" id="{A868AF35-8C8D-ED46-B050-DA5D9BC9F5C4}"/>
                </a:ext>
              </a:extLst>
            </p:cNvPr>
            <p:cNvSpPr>
              <a:spLocks noEditPoints="1"/>
            </p:cNvSpPr>
            <p:nvPr/>
          </p:nvSpPr>
          <p:spPr bwMode="auto">
            <a:xfrm>
              <a:off x="5017295" y="4131470"/>
              <a:ext cx="2381" cy="2381"/>
            </a:xfrm>
            <a:custGeom>
              <a:avLst/>
              <a:gdLst>
                <a:gd name="T0" fmla="*/ 0 w 2"/>
                <a:gd name="T1" fmla="*/ 0 h 2"/>
                <a:gd name="T2" fmla="*/ 5040313 w 2"/>
                <a:gd name="T3" fmla="*/ 0 h 2"/>
                <a:gd name="T4" fmla="*/ 5040313 w 2"/>
                <a:gd name="T5" fmla="*/ 5040313 h 2"/>
                <a:gd name="T6" fmla="*/ 0 w 2"/>
                <a:gd name="T7" fmla="*/ 5040313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8" name="Freeform 862">
              <a:extLst>
                <a:ext uri="{FF2B5EF4-FFF2-40B4-BE49-F238E27FC236}">
                  <a16:creationId xmlns:a16="http://schemas.microsoft.com/office/drawing/2014/main" id="{7C597791-1E60-3947-9B69-CAFD7FFAB86F}"/>
                </a:ext>
              </a:extLst>
            </p:cNvPr>
            <p:cNvSpPr>
              <a:spLocks noEditPoints="1"/>
            </p:cNvSpPr>
            <p:nvPr/>
          </p:nvSpPr>
          <p:spPr bwMode="auto">
            <a:xfrm>
              <a:off x="5017294" y="4131469"/>
              <a:ext cx="1191" cy="119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9" name="Freeform 863">
              <a:extLst>
                <a:ext uri="{FF2B5EF4-FFF2-40B4-BE49-F238E27FC236}">
                  <a16:creationId xmlns:a16="http://schemas.microsoft.com/office/drawing/2014/main" id="{1B09B8FB-B2DC-8B4E-A67A-EE39D9B784BB}"/>
                </a:ext>
              </a:extLst>
            </p:cNvPr>
            <p:cNvSpPr>
              <a:spLocks noEditPoints="1"/>
            </p:cNvSpPr>
            <p:nvPr/>
          </p:nvSpPr>
          <p:spPr bwMode="auto">
            <a:xfrm>
              <a:off x="5005388" y="4121944"/>
              <a:ext cx="180975" cy="133350"/>
            </a:xfrm>
            <a:custGeom>
              <a:avLst/>
              <a:gdLst>
                <a:gd name="T0" fmla="*/ 0 w 152"/>
                <a:gd name="T1" fmla="*/ 0 h 112"/>
                <a:gd name="T2" fmla="*/ 383063750 w 152"/>
                <a:gd name="T3" fmla="*/ 0 h 112"/>
                <a:gd name="T4" fmla="*/ 383063750 w 152"/>
                <a:gd name="T5" fmla="*/ 282257500 h 112"/>
                <a:gd name="T6" fmla="*/ 0 w 152"/>
                <a:gd name="T7" fmla="*/ 282257500 h 112"/>
                <a:gd name="T8" fmla="*/ 0 w 152"/>
                <a:gd name="T9" fmla="*/ 0 h 112"/>
                <a:gd name="T10" fmla="*/ 7561263 w 152"/>
                <a:gd name="T11" fmla="*/ 2520950 h 112"/>
                <a:gd name="T12" fmla="*/ 383063750 w 152"/>
                <a:gd name="T13" fmla="*/ 2520950 h 112"/>
                <a:gd name="T14" fmla="*/ 383063750 w 152"/>
                <a:gd name="T15" fmla="*/ 282257500 h 112"/>
                <a:gd name="T16" fmla="*/ 7561263 w 152"/>
                <a:gd name="T17" fmla="*/ 282257500 h 112"/>
                <a:gd name="T18" fmla="*/ 7561263 w 152"/>
                <a:gd name="T19" fmla="*/ 252095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0" name="Freeform 864">
              <a:extLst>
                <a:ext uri="{FF2B5EF4-FFF2-40B4-BE49-F238E27FC236}">
                  <a16:creationId xmlns:a16="http://schemas.microsoft.com/office/drawing/2014/main" id="{6D5B80A8-9A15-534C-841A-28AB531C3304}"/>
                </a:ext>
              </a:extLst>
            </p:cNvPr>
            <p:cNvSpPr>
              <a:spLocks noEditPoints="1"/>
            </p:cNvSpPr>
            <p:nvPr/>
          </p:nvSpPr>
          <p:spPr bwMode="auto">
            <a:xfrm>
              <a:off x="5008961" y="4123135"/>
              <a:ext cx="177403" cy="132159"/>
            </a:xfrm>
            <a:custGeom>
              <a:avLst/>
              <a:gdLst>
                <a:gd name="T0" fmla="*/ 0 w 149"/>
                <a:gd name="T1" fmla="*/ 0 h 111"/>
                <a:gd name="T2" fmla="*/ 375501694 w 149"/>
                <a:gd name="T3" fmla="*/ 0 h 111"/>
                <a:gd name="T4" fmla="*/ 375501694 w 149"/>
                <a:gd name="T5" fmla="*/ 279735756 h 111"/>
                <a:gd name="T6" fmla="*/ 0 w 149"/>
                <a:gd name="T7" fmla="*/ 279735756 h 111"/>
                <a:gd name="T8" fmla="*/ 0 w 149"/>
                <a:gd name="T9" fmla="*/ 0 h 111"/>
                <a:gd name="T10" fmla="*/ 5040302 w 149"/>
                <a:gd name="T11" fmla="*/ 5040298 h 111"/>
                <a:gd name="T12" fmla="*/ 375501694 w 149"/>
                <a:gd name="T13" fmla="*/ 5040298 h 111"/>
                <a:gd name="T14" fmla="*/ 375501694 w 149"/>
                <a:gd name="T15" fmla="*/ 279735756 h 111"/>
                <a:gd name="T16" fmla="*/ 5040302 w 149"/>
                <a:gd name="T17" fmla="*/ 279735756 h 111"/>
                <a:gd name="T18" fmla="*/ 5040302 w 149"/>
                <a:gd name="T19" fmla="*/ 5040298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1" name="Freeform 865">
              <a:extLst>
                <a:ext uri="{FF2B5EF4-FFF2-40B4-BE49-F238E27FC236}">
                  <a16:creationId xmlns:a16="http://schemas.microsoft.com/office/drawing/2014/main" id="{7AEABBD4-8547-1748-804F-9FA9BCBCA889}"/>
                </a:ext>
              </a:extLst>
            </p:cNvPr>
            <p:cNvSpPr>
              <a:spLocks noEditPoints="1"/>
            </p:cNvSpPr>
            <p:nvPr/>
          </p:nvSpPr>
          <p:spPr bwMode="auto">
            <a:xfrm>
              <a:off x="5011341" y="4125517"/>
              <a:ext cx="175022" cy="129778"/>
            </a:xfrm>
            <a:custGeom>
              <a:avLst/>
              <a:gdLst>
                <a:gd name="T0" fmla="*/ 0 w 147"/>
                <a:gd name="T1" fmla="*/ 0 h 109"/>
                <a:gd name="T2" fmla="*/ 370461381 w 147"/>
                <a:gd name="T3" fmla="*/ 0 h 109"/>
                <a:gd name="T4" fmla="*/ 370461381 w 147"/>
                <a:gd name="T5" fmla="*/ 274695444 h 109"/>
                <a:gd name="T6" fmla="*/ 0 w 147"/>
                <a:gd name="T7" fmla="*/ 274695444 h 109"/>
                <a:gd name="T8" fmla="*/ 0 w 147"/>
                <a:gd name="T9" fmla="*/ 0 h 109"/>
                <a:gd name="T10" fmla="*/ 5040302 w 147"/>
                <a:gd name="T11" fmla="*/ 5040298 h 109"/>
                <a:gd name="T12" fmla="*/ 370461381 w 147"/>
                <a:gd name="T13" fmla="*/ 5040298 h 109"/>
                <a:gd name="T14" fmla="*/ 370461381 w 147"/>
                <a:gd name="T15" fmla="*/ 274695444 h 109"/>
                <a:gd name="T16" fmla="*/ 5040302 w 147"/>
                <a:gd name="T17" fmla="*/ 274695444 h 109"/>
                <a:gd name="T18" fmla="*/ 5040302 w 147"/>
                <a:gd name="T19" fmla="*/ 5040298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2" name="Freeform 866">
              <a:extLst>
                <a:ext uri="{FF2B5EF4-FFF2-40B4-BE49-F238E27FC236}">
                  <a16:creationId xmlns:a16="http://schemas.microsoft.com/office/drawing/2014/main" id="{47F30915-84D5-B341-8EF7-0309756FCD1A}"/>
                </a:ext>
              </a:extLst>
            </p:cNvPr>
            <p:cNvSpPr>
              <a:spLocks noEditPoints="1"/>
            </p:cNvSpPr>
            <p:nvPr/>
          </p:nvSpPr>
          <p:spPr bwMode="auto">
            <a:xfrm>
              <a:off x="5013724" y="4127897"/>
              <a:ext cx="172640" cy="127397"/>
            </a:xfrm>
            <a:custGeom>
              <a:avLst/>
              <a:gdLst>
                <a:gd name="T0" fmla="*/ 0 w 145"/>
                <a:gd name="T1" fmla="*/ 0 h 107"/>
                <a:gd name="T2" fmla="*/ 365421069 w 145"/>
                <a:gd name="T3" fmla="*/ 0 h 107"/>
                <a:gd name="T4" fmla="*/ 365421069 w 145"/>
                <a:gd name="T5" fmla="*/ 269655131 h 107"/>
                <a:gd name="T6" fmla="*/ 0 w 145"/>
                <a:gd name="T7" fmla="*/ 269655131 h 107"/>
                <a:gd name="T8" fmla="*/ 0 w 145"/>
                <a:gd name="T9" fmla="*/ 0 h 107"/>
                <a:gd name="T10" fmla="*/ 2519357 w 145"/>
                <a:gd name="T11" fmla="*/ 2519355 h 107"/>
                <a:gd name="T12" fmla="*/ 365421069 w 145"/>
                <a:gd name="T13" fmla="*/ 2519355 h 107"/>
                <a:gd name="T14" fmla="*/ 365421069 w 145"/>
                <a:gd name="T15" fmla="*/ 269655131 h 107"/>
                <a:gd name="T16" fmla="*/ 2519357 w 145"/>
                <a:gd name="T17" fmla="*/ 269655131 h 107"/>
                <a:gd name="T18" fmla="*/ 2519357 w 145"/>
                <a:gd name="T19" fmla="*/ 2519355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3" name="Freeform 867">
              <a:extLst>
                <a:ext uri="{FF2B5EF4-FFF2-40B4-BE49-F238E27FC236}">
                  <a16:creationId xmlns:a16="http://schemas.microsoft.com/office/drawing/2014/main" id="{79F5A6CA-67EA-9A40-B51F-83936BA43ADD}"/>
                </a:ext>
              </a:extLst>
            </p:cNvPr>
            <p:cNvSpPr>
              <a:spLocks noEditPoints="1"/>
            </p:cNvSpPr>
            <p:nvPr/>
          </p:nvSpPr>
          <p:spPr bwMode="auto">
            <a:xfrm>
              <a:off x="5014913" y="4129089"/>
              <a:ext cx="171450" cy="126206"/>
            </a:xfrm>
            <a:custGeom>
              <a:avLst/>
              <a:gdLst>
                <a:gd name="T0" fmla="*/ 0 w 144"/>
                <a:gd name="T1" fmla="*/ 0 h 106"/>
                <a:gd name="T2" fmla="*/ 362902500 w 144"/>
                <a:gd name="T3" fmla="*/ 0 h 106"/>
                <a:gd name="T4" fmla="*/ 362902500 w 144"/>
                <a:gd name="T5" fmla="*/ 267136563 h 106"/>
                <a:gd name="T6" fmla="*/ 0 w 144"/>
                <a:gd name="T7" fmla="*/ 267136563 h 106"/>
                <a:gd name="T8" fmla="*/ 0 w 144"/>
                <a:gd name="T9" fmla="*/ 0 h 106"/>
                <a:gd name="T10" fmla="*/ 7561263 w 144"/>
                <a:gd name="T11" fmla="*/ 2520950 h 106"/>
                <a:gd name="T12" fmla="*/ 362902500 w 144"/>
                <a:gd name="T13" fmla="*/ 2520950 h 106"/>
                <a:gd name="T14" fmla="*/ 362902500 w 144"/>
                <a:gd name="T15" fmla="*/ 267136563 h 106"/>
                <a:gd name="T16" fmla="*/ 7561263 w 144"/>
                <a:gd name="T17" fmla="*/ 267136563 h 106"/>
                <a:gd name="T18" fmla="*/ 7561263 w 144"/>
                <a:gd name="T19" fmla="*/ 252095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4" name="Freeform 868">
              <a:extLst>
                <a:ext uri="{FF2B5EF4-FFF2-40B4-BE49-F238E27FC236}">
                  <a16:creationId xmlns:a16="http://schemas.microsoft.com/office/drawing/2014/main" id="{F41C602C-B55E-4E44-81F7-51B1E076D676}"/>
                </a:ext>
              </a:extLst>
            </p:cNvPr>
            <p:cNvSpPr>
              <a:spLocks noEditPoints="1"/>
            </p:cNvSpPr>
            <p:nvPr/>
          </p:nvSpPr>
          <p:spPr bwMode="auto">
            <a:xfrm>
              <a:off x="5018486" y="4130280"/>
              <a:ext cx="167878" cy="125015"/>
            </a:xfrm>
            <a:custGeom>
              <a:avLst/>
              <a:gdLst>
                <a:gd name="T0" fmla="*/ 0 w 141"/>
                <a:gd name="T1" fmla="*/ 0 h 105"/>
                <a:gd name="T2" fmla="*/ 355340444 w 141"/>
                <a:gd name="T3" fmla="*/ 0 h 105"/>
                <a:gd name="T4" fmla="*/ 355340444 w 141"/>
                <a:gd name="T5" fmla="*/ 264614819 h 105"/>
                <a:gd name="T6" fmla="*/ 0 w 141"/>
                <a:gd name="T7" fmla="*/ 264614819 h 105"/>
                <a:gd name="T8" fmla="*/ 0 w 141"/>
                <a:gd name="T9" fmla="*/ 0 h 105"/>
                <a:gd name="T10" fmla="*/ 5040301 w 141"/>
                <a:gd name="T11" fmla="*/ 5040297 h 105"/>
                <a:gd name="T12" fmla="*/ 355340444 w 141"/>
                <a:gd name="T13" fmla="*/ 5040297 h 105"/>
                <a:gd name="T14" fmla="*/ 355340444 w 141"/>
                <a:gd name="T15" fmla="*/ 264614819 h 105"/>
                <a:gd name="T16" fmla="*/ 5040301 w 141"/>
                <a:gd name="T17" fmla="*/ 264614819 h 105"/>
                <a:gd name="T18" fmla="*/ 5040301 w 141"/>
                <a:gd name="T19" fmla="*/ 504029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5" name="Freeform 869">
              <a:extLst>
                <a:ext uri="{FF2B5EF4-FFF2-40B4-BE49-F238E27FC236}">
                  <a16:creationId xmlns:a16="http://schemas.microsoft.com/office/drawing/2014/main" id="{E3BDAA80-62C8-1441-A27B-3E2DD6C3AA0F}"/>
                </a:ext>
              </a:extLst>
            </p:cNvPr>
            <p:cNvSpPr>
              <a:spLocks noEditPoints="1"/>
            </p:cNvSpPr>
            <p:nvPr/>
          </p:nvSpPr>
          <p:spPr bwMode="auto">
            <a:xfrm>
              <a:off x="5020866" y="4132660"/>
              <a:ext cx="165497" cy="122634"/>
            </a:xfrm>
            <a:custGeom>
              <a:avLst/>
              <a:gdLst>
                <a:gd name="T0" fmla="*/ 0 w 139"/>
                <a:gd name="T1" fmla="*/ 0 h 103"/>
                <a:gd name="T2" fmla="*/ 350300131 w 139"/>
                <a:gd name="T3" fmla="*/ 0 h 103"/>
                <a:gd name="T4" fmla="*/ 350300131 w 139"/>
                <a:gd name="T5" fmla="*/ 259574506 h 103"/>
                <a:gd name="T6" fmla="*/ 0 w 139"/>
                <a:gd name="T7" fmla="*/ 259574506 h 103"/>
                <a:gd name="T8" fmla="*/ 0 w 139"/>
                <a:gd name="T9" fmla="*/ 0 h 103"/>
                <a:gd name="T10" fmla="*/ 2519357 w 139"/>
                <a:gd name="T11" fmla="*/ 5040297 h 103"/>
                <a:gd name="T12" fmla="*/ 350300131 w 139"/>
                <a:gd name="T13" fmla="*/ 5040297 h 103"/>
                <a:gd name="T14" fmla="*/ 350300131 w 139"/>
                <a:gd name="T15" fmla="*/ 259574506 h 103"/>
                <a:gd name="T16" fmla="*/ 2519357 w 139"/>
                <a:gd name="T17" fmla="*/ 259574506 h 103"/>
                <a:gd name="T18" fmla="*/ 2519357 w 139"/>
                <a:gd name="T19" fmla="*/ 5040297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6" name="Freeform 870">
              <a:extLst>
                <a:ext uri="{FF2B5EF4-FFF2-40B4-BE49-F238E27FC236}">
                  <a16:creationId xmlns:a16="http://schemas.microsoft.com/office/drawing/2014/main" id="{52334005-731E-2945-9216-D43EAD07662E}"/>
                </a:ext>
              </a:extLst>
            </p:cNvPr>
            <p:cNvSpPr>
              <a:spLocks noEditPoints="1"/>
            </p:cNvSpPr>
            <p:nvPr/>
          </p:nvSpPr>
          <p:spPr bwMode="auto">
            <a:xfrm>
              <a:off x="5022058" y="4135042"/>
              <a:ext cx="164306" cy="120253"/>
            </a:xfrm>
            <a:custGeom>
              <a:avLst/>
              <a:gdLst>
                <a:gd name="T0" fmla="*/ 0 w 138"/>
                <a:gd name="T1" fmla="*/ 0 h 101"/>
                <a:gd name="T2" fmla="*/ 347781563 w 138"/>
                <a:gd name="T3" fmla="*/ 0 h 101"/>
                <a:gd name="T4" fmla="*/ 347781563 w 138"/>
                <a:gd name="T5" fmla="*/ 254534194 h 101"/>
                <a:gd name="T6" fmla="*/ 0 w 138"/>
                <a:gd name="T7" fmla="*/ 254534194 h 101"/>
                <a:gd name="T8" fmla="*/ 0 w 138"/>
                <a:gd name="T9" fmla="*/ 0 h 101"/>
                <a:gd name="T10" fmla="*/ 5040313 w 138"/>
                <a:gd name="T11" fmla="*/ 2519355 h 101"/>
                <a:gd name="T12" fmla="*/ 347781563 w 138"/>
                <a:gd name="T13" fmla="*/ 2519355 h 101"/>
                <a:gd name="T14" fmla="*/ 347781563 w 138"/>
                <a:gd name="T15" fmla="*/ 254534194 h 101"/>
                <a:gd name="T16" fmla="*/ 5040313 w 138"/>
                <a:gd name="T17" fmla="*/ 254534194 h 101"/>
                <a:gd name="T18" fmla="*/ 5040313 w 138"/>
                <a:gd name="T19" fmla="*/ 2519355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7" name="Freeform 871">
              <a:extLst>
                <a:ext uri="{FF2B5EF4-FFF2-40B4-BE49-F238E27FC236}">
                  <a16:creationId xmlns:a16="http://schemas.microsoft.com/office/drawing/2014/main" id="{15CC99F2-243A-444C-AD14-B613B952E01D}"/>
                </a:ext>
              </a:extLst>
            </p:cNvPr>
            <p:cNvSpPr>
              <a:spLocks noEditPoints="1"/>
            </p:cNvSpPr>
            <p:nvPr/>
          </p:nvSpPr>
          <p:spPr bwMode="auto">
            <a:xfrm>
              <a:off x="5024438" y="4136231"/>
              <a:ext cx="161925" cy="119063"/>
            </a:xfrm>
            <a:custGeom>
              <a:avLst/>
              <a:gdLst>
                <a:gd name="T0" fmla="*/ 0 w 136"/>
                <a:gd name="T1" fmla="*/ 0 h 100"/>
                <a:gd name="T2" fmla="*/ 342741250 w 136"/>
                <a:gd name="T3" fmla="*/ 0 h 100"/>
                <a:gd name="T4" fmla="*/ 342741250 w 136"/>
                <a:gd name="T5" fmla="*/ 252015625 h 100"/>
                <a:gd name="T6" fmla="*/ 0 w 136"/>
                <a:gd name="T7" fmla="*/ 252015625 h 100"/>
                <a:gd name="T8" fmla="*/ 0 w 136"/>
                <a:gd name="T9" fmla="*/ 0 h 100"/>
                <a:gd name="T10" fmla="*/ 7561263 w 136"/>
                <a:gd name="T11" fmla="*/ 5040313 h 100"/>
                <a:gd name="T12" fmla="*/ 342741250 w 136"/>
                <a:gd name="T13" fmla="*/ 5040313 h 100"/>
                <a:gd name="T14" fmla="*/ 342741250 w 136"/>
                <a:gd name="T15" fmla="*/ 252015625 h 100"/>
                <a:gd name="T16" fmla="*/ 7561263 w 136"/>
                <a:gd name="T17" fmla="*/ 252015625 h 100"/>
                <a:gd name="T18" fmla="*/ 7561263 w 136"/>
                <a:gd name="T19" fmla="*/ 504031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8" name="Freeform 872">
              <a:extLst>
                <a:ext uri="{FF2B5EF4-FFF2-40B4-BE49-F238E27FC236}">
                  <a16:creationId xmlns:a16="http://schemas.microsoft.com/office/drawing/2014/main" id="{D0682F5E-E2F7-D147-98C3-6667122257A5}"/>
                </a:ext>
              </a:extLst>
            </p:cNvPr>
            <p:cNvSpPr>
              <a:spLocks noEditPoints="1"/>
            </p:cNvSpPr>
            <p:nvPr/>
          </p:nvSpPr>
          <p:spPr bwMode="auto">
            <a:xfrm>
              <a:off x="5028011" y="4138614"/>
              <a:ext cx="158353" cy="116681"/>
            </a:xfrm>
            <a:custGeom>
              <a:avLst/>
              <a:gdLst>
                <a:gd name="T0" fmla="*/ 0 w 133"/>
                <a:gd name="T1" fmla="*/ 0 h 98"/>
                <a:gd name="T2" fmla="*/ 335179194 w 133"/>
                <a:gd name="T3" fmla="*/ 0 h 98"/>
                <a:gd name="T4" fmla="*/ 335179194 w 133"/>
                <a:gd name="T5" fmla="*/ 246975313 h 98"/>
                <a:gd name="T6" fmla="*/ 0 w 133"/>
                <a:gd name="T7" fmla="*/ 246975313 h 98"/>
                <a:gd name="T8" fmla="*/ 0 w 133"/>
                <a:gd name="T9" fmla="*/ 0 h 98"/>
                <a:gd name="T10" fmla="*/ 5040301 w 133"/>
                <a:gd name="T11" fmla="*/ 2520950 h 98"/>
                <a:gd name="T12" fmla="*/ 335179194 w 133"/>
                <a:gd name="T13" fmla="*/ 2520950 h 98"/>
                <a:gd name="T14" fmla="*/ 335179194 w 133"/>
                <a:gd name="T15" fmla="*/ 246975313 h 98"/>
                <a:gd name="T16" fmla="*/ 5040301 w 133"/>
                <a:gd name="T17" fmla="*/ 246975313 h 98"/>
                <a:gd name="T18" fmla="*/ 5040301 w 133"/>
                <a:gd name="T19" fmla="*/ 252095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9" name="Freeform 873">
              <a:extLst>
                <a:ext uri="{FF2B5EF4-FFF2-40B4-BE49-F238E27FC236}">
                  <a16:creationId xmlns:a16="http://schemas.microsoft.com/office/drawing/2014/main" id="{62D96238-B604-2843-A10E-4D9115167F27}"/>
                </a:ext>
              </a:extLst>
            </p:cNvPr>
            <p:cNvSpPr>
              <a:spLocks noEditPoints="1"/>
            </p:cNvSpPr>
            <p:nvPr/>
          </p:nvSpPr>
          <p:spPr bwMode="auto">
            <a:xfrm>
              <a:off x="5030391" y="4139805"/>
              <a:ext cx="155972" cy="115490"/>
            </a:xfrm>
            <a:custGeom>
              <a:avLst/>
              <a:gdLst>
                <a:gd name="T0" fmla="*/ 0 w 131"/>
                <a:gd name="T1" fmla="*/ 0 h 97"/>
                <a:gd name="T2" fmla="*/ 330138881 w 131"/>
                <a:gd name="T3" fmla="*/ 0 h 97"/>
                <a:gd name="T4" fmla="*/ 330138881 w 131"/>
                <a:gd name="T5" fmla="*/ 244453569 h 97"/>
                <a:gd name="T6" fmla="*/ 0 w 131"/>
                <a:gd name="T7" fmla="*/ 244453569 h 97"/>
                <a:gd name="T8" fmla="*/ 0 w 131"/>
                <a:gd name="T9" fmla="*/ 0 h 97"/>
                <a:gd name="T10" fmla="*/ 2519356 w 131"/>
                <a:gd name="T11" fmla="*/ 2519354 h 97"/>
                <a:gd name="T12" fmla="*/ 330138881 w 131"/>
                <a:gd name="T13" fmla="*/ 2519354 h 97"/>
                <a:gd name="T14" fmla="*/ 330138881 w 131"/>
                <a:gd name="T15" fmla="*/ 244453569 h 97"/>
                <a:gd name="T16" fmla="*/ 2519356 w 131"/>
                <a:gd name="T17" fmla="*/ 244453569 h 97"/>
                <a:gd name="T18" fmla="*/ 2519356 w 131"/>
                <a:gd name="T19" fmla="*/ 2519354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0" name="Freeform 874">
              <a:extLst>
                <a:ext uri="{FF2B5EF4-FFF2-40B4-BE49-F238E27FC236}">
                  <a16:creationId xmlns:a16="http://schemas.microsoft.com/office/drawing/2014/main" id="{9EEA9BFD-183E-644E-8AAA-755270A32C88}"/>
                </a:ext>
              </a:extLst>
            </p:cNvPr>
            <p:cNvSpPr>
              <a:spLocks noEditPoints="1"/>
            </p:cNvSpPr>
            <p:nvPr/>
          </p:nvSpPr>
          <p:spPr bwMode="auto">
            <a:xfrm>
              <a:off x="5031583" y="4140994"/>
              <a:ext cx="154781" cy="114300"/>
            </a:xfrm>
            <a:custGeom>
              <a:avLst/>
              <a:gdLst>
                <a:gd name="T0" fmla="*/ 0 w 130"/>
                <a:gd name="T1" fmla="*/ 0 h 96"/>
                <a:gd name="T2" fmla="*/ 327620313 w 130"/>
                <a:gd name="T3" fmla="*/ 0 h 96"/>
                <a:gd name="T4" fmla="*/ 327620313 w 130"/>
                <a:gd name="T5" fmla="*/ 241935000 h 96"/>
                <a:gd name="T6" fmla="*/ 0 w 130"/>
                <a:gd name="T7" fmla="*/ 241935000 h 96"/>
                <a:gd name="T8" fmla="*/ 0 w 130"/>
                <a:gd name="T9" fmla="*/ 0 h 96"/>
                <a:gd name="T10" fmla="*/ 7561263 w 130"/>
                <a:gd name="T11" fmla="*/ 5040313 h 96"/>
                <a:gd name="T12" fmla="*/ 327620313 w 130"/>
                <a:gd name="T13" fmla="*/ 5040313 h 96"/>
                <a:gd name="T14" fmla="*/ 327620313 w 130"/>
                <a:gd name="T15" fmla="*/ 241935000 h 96"/>
                <a:gd name="T16" fmla="*/ 7561263 w 130"/>
                <a:gd name="T17" fmla="*/ 241935000 h 96"/>
                <a:gd name="T18" fmla="*/ 7561263 w 130"/>
                <a:gd name="T19" fmla="*/ 5040313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1" name="Freeform 875">
              <a:extLst>
                <a:ext uri="{FF2B5EF4-FFF2-40B4-BE49-F238E27FC236}">
                  <a16:creationId xmlns:a16="http://schemas.microsoft.com/office/drawing/2014/main" id="{2DC2221C-A2CF-9E45-B84D-D4E99CD8915A}"/>
                </a:ext>
              </a:extLst>
            </p:cNvPr>
            <p:cNvSpPr>
              <a:spLocks noEditPoints="1"/>
            </p:cNvSpPr>
            <p:nvPr/>
          </p:nvSpPr>
          <p:spPr bwMode="auto">
            <a:xfrm>
              <a:off x="5035154" y="4143376"/>
              <a:ext cx="151209" cy="111919"/>
            </a:xfrm>
            <a:custGeom>
              <a:avLst/>
              <a:gdLst>
                <a:gd name="T0" fmla="*/ 0 w 127"/>
                <a:gd name="T1" fmla="*/ 0 h 94"/>
                <a:gd name="T2" fmla="*/ 320058256 w 127"/>
                <a:gd name="T3" fmla="*/ 0 h 94"/>
                <a:gd name="T4" fmla="*/ 320058256 w 127"/>
                <a:gd name="T5" fmla="*/ 236894688 h 94"/>
                <a:gd name="T6" fmla="*/ 0 w 127"/>
                <a:gd name="T7" fmla="*/ 236894688 h 94"/>
                <a:gd name="T8" fmla="*/ 0 w 127"/>
                <a:gd name="T9" fmla="*/ 0 h 94"/>
                <a:gd name="T10" fmla="*/ 5040300 w 127"/>
                <a:gd name="T11" fmla="*/ 5040313 h 94"/>
                <a:gd name="T12" fmla="*/ 320058256 w 127"/>
                <a:gd name="T13" fmla="*/ 5040313 h 94"/>
                <a:gd name="T14" fmla="*/ 320058256 w 127"/>
                <a:gd name="T15" fmla="*/ 236894688 h 94"/>
                <a:gd name="T16" fmla="*/ 5040300 w 127"/>
                <a:gd name="T17" fmla="*/ 236894688 h 94"/>
                <a:gd name="T18" fmla="*/ 5040300 w 127"/>
                <a:gd name="T19" fmla="*/ 5040313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2" name="Freeform 876">
              <a:extLst>
                <a:ext uri="{FF2B5EF4-FFF2-40B4-BE49-F238E27FC236}">
                  <a16:creationId xmlns:a16="http://schemas.microsoft.com/office/drawing/2014/main" id="{3C54EB70-D2F0-1D49-81F3-1404FF69B3C1}"/>
                </a:ext>
              </a:extLst>
            </p:cNvPr>
            <p:cNvSpPr>
              <a:spLocks noEditPoints="1"/>
            </p:cNvSpPr>
            <p:nvPr/>
          </p:nvSpPr>
          <p:spPr bwMode="auto">
            <a:xfrm>
              <a:off x="5037536" y="4145756"/>
              <a:ext cx="148828" cy="109538"/>
            </a:xfrm>
            <a:custGeom>
              <a:avLst/>
              <a:gdLst>
                <a:gd name="T0" fmla="*/ 0 w 125"/>
                <a:gd name="T1" fmla="*/ 0 h 92"/>
                <a:gd name="T2" fmla="*/ 315017944 w 125"/>
                <a:gd name="T3" fmla="*/ 0 h 92"/>
                <a:gd name="T4" fmla="*/ 315017944 w 125"/>
                <a:gd name="T5" fmla="*/ 231854375 h 92"/>
                <a:gd name="T6" fmla="*/ 0 w 125"/>
                <a:gd name="T7" fmla="*/ 231854375 h 92"/>
                <a:gd name="T8" fmla="*/ 0 w 125"/>
                <a:gd name="T9" fmla="*/ 0 h 92"/>
                <a:gd name="T10" fmla="*/ 5040300 w 125"/>
                <a:gd name="T11" fmla="*/ 0 h 92"/>
                <a:gd name="T12" fmla="*/ 315017944 w 125"/>
                <a:gd name="T13" fmla="*/ 0 h 92"/>
                <a:gd name="T14" fmla="*/ 315017944 w 125"/>
                <a:gd name="T15" fmla="*/ 231854375 h 92"/>
                <a:gd name="T16" fmla="*/ 5040300 w 125"/>
                <a:gd name="T17" fmla="*/ 231854375 h 92"/>
                <a:gd name="T18" fmla="*/ 5040300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3" name="Freeform 877">
              <a:extLst>
                <a:ext uri="{FF2B5EF4-FFF2-40B4-BE49-F238E27FC236}">
                  <a16:creationId xmlns:a16="http://schemas.microsoft.com/office/drawing/2014/main" id="{913E874A-0D9C-8C48-A354-A4D1CC0E2047}"/>
                </a:ext>
              </a:extLst>
            </p:cNvPr>
            <p:cNvSpPr>
              <a:spLocks noEditPoints="1"/>
            </p:cNvSpPr>
            <p:nvPr/>
          </p:nvSpPr>
          <p:spPr bwMode="auto">
            <a:xfrm>
              <a:off x="5039916" y="4145756"/>
              <a:ext cx="146447" cy="109538"/>
            </a:xfrm>
            <a:custGeom>
              <a:avLst/>
              <a:gdLst>
                <a:gd name="T0" fmla="*/ 0 w 123"/>
                <a:gd name="T1" fmla="*/ 0 h 92"/>
                <a:gd name="T2" fmla="*/ 309977631 w 123"/>
                <a:gd name="T3" fmla="*/ 0 h 92"/>
                <a:gd name="T4" fmla="*/ 309977631 w 123"/>
                <a:gd name="T5" fmla="*/ 231854375 h 92"/>
                <a:gd name="T6" fmla="*/ 0 w 123"/>
                <a:gd name="T7" fmla="*/ 231854375 h 92"/>
                <a:gd name="T8" fmla="*/ 0 w 123"/>
                <a:gd name="T9" fmla="*/ 0 h 92"/>
                <a:gd name="T10" fmla="*/ 2519356 w 123"/>
                <a:gd name="T11" fmla="*/ 5040313 h 92"/>
                <a:gd name="T12" fmla="*/ 309977631 w 123"/>
                <a:gd name="T13" fmla="*/ 5040313 h 92"/>
                <a:gd name="T14" fmla="*/ 309977631 w 123"/>
                <a:gd name="T15" fmla="*/ 231854375 h 92"/>
                <a:gd name="T16" fmla="*/ 2519356 w 123"/>
                <a:gd name="T17" fmla="*/ 231854375 h 92"/>
                <a:gd name="T18" fmla="*/ 2519356 w 123"/>
                <a:gd name="T19" fmla="*/ 5040313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4" name="Freeform 878">
              <a:extLst>
                <a:ext uri="{FF2B5EF4-FFF2-40B4-BE49-F238E27FC236}">
                  <a16:creationId xmlns:a16="http://schemas.microsoft.com/office/drawing/2014/main" id="{32313C64-A26A-3947-B5B5-CB5EA0EAD0AF}"/>
                </a:ext>
              </a:extLst>
            </p:cNvPr>
            <p:cNvSpPr>
              <a:spLocks noEditPoints="1"/>
            </p:cNvSpPr>
            <p:nvPr/>
          </p:nvSpPr>
          <p:spPr bwMode="auto">
            <a:xfrm>
              <a:off x="5041108" y="4148139"/>
              <a:ext cx="145256" cy="107156"/>
            </a:xfrm>
            <a:custGeom>
              <a:avLst/>
              <a:gdLst>
                <a:gd name="T0" fmla="*/ 0 w 122"/>
                <a:gd name="T1" fmla="*/ 0 h 90"/>
                <a:gd name="T2" fmla="*/ 307459063 w 122"/>
                <a:gd name="T3" fmla="*/ 0 h 90"/>
                <a:gd name="T4" fmla="*/ 307459063 w 122"/>
                <a:gd name="T5" fmla="*/ 226814063 h 90"/>
                <a:gd name="T6" fmla="*/ 0 w 122"/>
                <a:gd name="T7" fmla="*/ 226814063 h 90"/>
                <a:gd name="T8" fmla="*/ 0 w 122"/>
                <a:gd name="T9" fmla="*/ 0 h 90"/>
                <a:gd name="T10" fmla="*/ 7561263 w 122"/>
                <a:gd name="T11" fmla="*/ 5040313 h 90"/>
                <a:gd name="T12" fmla="*/ 307459063 w 122"/>
                <a:gd name="T13" fmla="*/ 5040313 h 90"/>
                <a:gd name="T14" fmla="*/ 307459063 w 122"/>
                <a:gd name="T15" fmla="*/ 226814063 h 90"/>
                <a:gd name="T16" fmla="*/ 7561263 w 122"/>
                <a:gd name="T17" fmla="*/ 226814063 h 90"/>
                <a:gd name="T18" fmla="*/ 7561263 w 122"/>
                <a:gd name="T19" fmla="*/ 5040313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5" name="Freeform 879">
              <a:extLst>
                <a:ext uri="{FF2B5EF4-FFF2-40B4-BE49-F238E27FC236}">
                  <a16:creationId xmlns:a16="http://schemas.microsoft.com/office/drawing/2014/main" id="{EE26DF51-8B1A-7440-96E1-9BDBC115E008}"/>
                </a:ext>
              </a:extLst>
            </p:cNvPr>
            <p:cNvSpPr>
              <a:spLocks noEditPoints="1"/>
            </p:cNvSpPr>
            <p:nvPr/>
          </p:nvSpPr>
          <p:spPr bwMode="auto">
            <a:xfrm>
              <a:off x="5044679" y="4150519"/>
              <a:ext cx="141684" cy="104775"/>
            </a:xfrm>
            <a:custGeom>
              <a:avLst/>
              <a:gdLst>
                <a:gd name="T0" fmla="*/ 0 w 119"/>
                <a:gd name="T1" fmla="*/ 0 h 88"/>
                <a:gd name="T2" fmla="*/ 299897006 w 119"/>
                <a:gd name="T3" fmla="*/ 0 h 88"/>
                <a:gd name="T4" fmla="*/ 299897006 w 119"/>
                <a:gd name="T5" fmla="*/ 221773750 h 88"/>
                <a:gd name="T6" fmla="*/ 0 w 119"/>
                <a:gd name="T7" fmla="*/ 221773750 h 88"/>
                <a:gd name="T8" fmla="*/ 0 w 119"/>
                <a:gd name="T9" fmla="*/ 0 h 88"/>
                <a:gd name="T10" fmla="*/ 5040299 w 119"/>
                <a:gd name="T11" fmla="*/ 2520950 h 88"/>
                <a:gd name="T12" fmla="*/ 299897006 w 119"/>
                <a:gd name="T13" fmla="*/ 2520950 h 88"/>
                <a:gd name="T14" fmla="*/ 299897006 w 119"/>
                <a:gd name="T15" fmla="*/ 221773750 h 88"/>
                <a:gd name="T16" fmla="*/ 5040299 w 119"/>
                <a:gd name="T17" fmla="*/ 221773750 h 88"/>
                <a:gd name="T18" fmla="*/ 5040299 w 119"/>
                <a:gd name="T19" fmla="*/ 252095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6" name="Freeform 880">
              <a:extLst>
                <a:ext uri="{FF2B5EF4-FFF2-40B4-BE49-F238E27FC236}">
                  <a16:creationId xmlns:a16="http://schemas.microsoft.com/office/drawing/2014/main" id="{F69A8956-4F67-2542-AAF7-19A92090087B}"/>
                </a:ext>
              </a:extLst>
            </p:cNvPr>
            <p:cNvSpPr>
              <a:spLocks noEditPoints="1"/>
            </p:cNvSpPr>
            <p:nvPr/>
          </p:nvSpPr>
          <p:spPr bwMode="auto">
            <a:xfrm>
              <a:off x="5047061" y="4151710"/>
              <a:ext cx="139303" cy="103584"/>
            </a:xfrm>
            <a:custGeom>
              <a:avLst/>
              <a:gdLst>
                <a:gd name="T0" fmla="*/ 0 w 117"/>
                <a:gd name="T1" fmla="*/ 0 h 87"/>
                <a:gd name="T2" fmla="*/ 294856694 w 117"/>
                <a:gd name="T3" fmla="*/ 0 h 87"/>
                <a:gd name="T4" fmla="*/ 294856694 w 117"/>
                <a:gd name="T5" fmla="*/ 219252006 h 87"/>
                <a:gd name="T6" fmla="*/ 0 w 117"/>
                <a:gd name="T7" fmla="*/ 219252006 h 87"/>
                <a:gd name="T8" fmla="*/ 0 w 117"/>
                <a:gd name="T9" fmla="*/ 0 h 87"/>
                <a:gd name="T10" fmla="*/ 2519356 w 117"/>
                <a:gd name="T11" fmla="*/ 5040294 h 87"/>
                <a:gd name="T12" fmla="*/ 294856694 w 117"/>
                <a:gd name="T13" fmla="*/ 5040294 h 87"/>
                <a:gd name="T14" fmla="*/ 294856694 w 117"/>
                <a:gd name="T15" fmla="*/ 219252006 h 87"/>
                <a:gd name="T16" fmla="*/ 2519356 w 117"/>
                <a:gd name="T17" fmla="*/ 219252006 h 87"/>
                <a:gd name="T18" fmla="*/ 2519356 w 117"/>
                <a:gd name="T19" fmla="*/ 5040294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7" name="Freeform 881">
              <a:extLst>
                <a:ext uri="{FF2B5EF4-FFF2-40B4-BE49-F238E27FC236}">
                  <a16:creationId xmlns:a16="http://schemas.microsoft.com/office/drawing/2014/main" id="{DFCE73DE-3A7B-9241-BF5F-A42F84F3819D}"/>
                </a:ext>
              </a:extLst>
            </p:cNvPr>
            <p:cNvSpPr>
              <a:spLocks noEditPoints="1"/>
            </p:cNvSpPr>
            <p:nvPr/>
          </p:nvSpPr>
          <p:spPr bwMode="auto">
            <a:xfrm>
              <a:off x="5048250" y="4154092"/>
              <a:ext cx="138113" cy="101203"/>
            </a:xfrm>
            <a:custGeom>
              <a:avLst/>
              <a:gdLst>
                <a:gd name="T0" fmla="*/ 0 w 116"/>
                <a:gd name="T1" fmla="*/ 0 h 85"/>
                <a:gd name="T2" fmla="*/ 292338125 w 116"/>
                <a:gd name="T3" fmla="*/ 0 h 85"/>
                <a:gd name="T4" fmla="*/ 292338125 w 116"/>
                <a:gd name="T5" fmla="*/ 214211694 h 85"/>
                <a:gd name="T6" fmla="*/ 0 w 116"/>
                <a:gd name="T7" fmla="*/ 214211694 h 85"/>
                <a:gd name="T8" fmla="*/ 0 w 116"/>
                <a:gd name="T9" fmla="*/ 0 h 85"/>
                <a:gd name="T10" fmla="*/ 7561263 w 116"/>
                <a:gd name="T11" fmla="*/ 2519353 h 85"/>
                <a:gd name="T12" fmla="*/ 292338125 w 116"/>
                <a:gd name="T13" fmla="*/ 2519353 h 85"/>
                <a:gd name="T14" fmla="*/ 292338125 w 116"/>
                <a:gd name="T15" fmla="*/ 214211694 h 85"/>
                <a:gd name="T16" fmla="*/ 7561263 w 116"/>
                <a:gd name="T17" fmla="*/ 214211694 h 85"/>
                <a:gd name="T18" fmla="*/ 7561263 w 116"/>
                <a:gd name="T19" fmla="*/ 251935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8" name="Freeform 882">
              <a:extLst>
                <a:ext uri="{FF2B5EF4-FFF2-40B4-BE49-F238E27FC236}">
                  <a16:creationId xmlns:a16="http://schemas.microsoft.com/office/drawing/2014/main" id="{39D46B01-4965-5246-9063-CC56C437ABEE}"/>
                </a:ext>
              </a:extLst>
            </p:cNvPr>
            <p:cNvSpPr>
              <a:spLocks noEditPoints="1"/>
            </p:cNvSpPr>
            <p:nvPr/>
          </p:nvSpPr>
          <p:spPr bwMode="auto">
            <a:xfrm>
              <a:off x="5051824" y="4155281"/>
              <a:ext cx="134540" cy="100013"/>
            </a:xfrm>
            <a:custGeom>
              <a:avLst/>
              <a:gdLst>
                <a:gd name="T0" fmla="*/ 0 w 113"/>
                <a:gd name="T1" fmla="*/ 0 h 84"/>
                <a:gd name="T2" fmla="*/ 284776069 w 113"/>
                <a:gd name="T3" fmla="*/ 0 h 84"/>
                <a:gd name="T4" fmla="*/ 284776069 w 113"/>
                <a:gd name="T5" fmla="*/ 211693125 h 84"/>
                <a:gd name="T6" fmla="*/ 0 w 113"/>
                <a:gd name="T7" fmla="*/ 211693125 h 84"/>
                <a:gd name="T8" fmla="*/ 0 w 113"/>
                <a:gd name="T9" fmla="*/ 0 h 84"/>
                <a:gd name="T10" fmla="*/ 5040298 w 113"/>
                <a:gd name="T11" fmla="*/ 5040313 h 84"/>
                <a:gd name="T12" fmla="*/ 284776069 w 113"/>
                <a:gd name="T13" fmla="*/ 5040313 h 84"/>
                <a:gd name="T14" fmla="*/ 284776069 w 113"/>
                <a:gd name="T15" fmla="*/ 211693125 h 84"/>
                <a:gd name="T16" fmla="*/ 5040298 w 113"/>
                <a:gd name="T17" fmla="*/ 211693125 h 84"/>
                <a:gd name="T18" fmla="*/ 5040298 w 113"/>
                <a:gd name="T19" fmla="*/ 5040313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9" name="Freeform 883">
              <a:extLst>
                <a:ext uri="{FF2B5EF4-FFF2-40B4-BE49-F238E27FC236}">
                  <a16:creationId xmlns:a16="http://schemas.microsoft.com/office/drawing/2014/main" id="{CE48C4C4-06EA-584F-991A-A2EAABAAC3ED}"/>
                </a:ext>
              </a:extLst>
            </p:cNvPr>
            <p:cNvSpPr>
              <a:spLocks noEditPoints="1"/>
            </p:cNvSpPr>
            <p:nvPr/>
          </p:nvSpPr>
          <p:spPr bwMode="auto">
            <a:xfrm>
              <a:off x="5054204" y="4157664"/>
              <a:ext cx="132159" cy="97631"/>
            </a:xfrm>
            <a:custGeom>
              <a:avLst/>
              <a:gdLst>
                <a:gd name="T0" fmla="*/ 0 w 111"/>
                <a:gd name="T1" fmla="*/ 0 h 82"/>
                <a:gd name="T2" fmla="*/ 279735756 w 111"/>
                <a:gd name="T3" fmla="*/ 0 h 82"/>
                <a:gd name="T4" fmla="*/ 279735756 w 111"/>
                <a:gd name="T5" fmla="*/ 206652813 h 82"/>
                <a:gd name="T6" fmla="*/ 0 w 111"/>
                <a:gd name="T7" fmla="*/ 206652813 h 82"/>
                <a:gd name="T8" fmla="*/ 0 w 111"/>
                <a:gd name="T9" fmla="*/ 0 h 82"/>
                <a:gd name="T10" fmla="*/ 5040298 w 111"/>
                <a:gd name="T11" fmla="*/ 2520950 h 82"/>
                <a:gd name="T12" fmla="*/ 279735756 w 111"/>
                <a:gd name="T13" fmla="*/ 2520950 h 82"/>
                <a:gd name="T14" fmla="*/ 279735756 w 111"/>
                <a:gd name="T15" fmla="*/ 206652813 h 82"/>
                <a:gd name="T16" fmla="*/ 5040298 w 111"/>
                <a:gd name="T17" fmla="*/ 206652813 h 82"/>
                <a:gd name="T18" fmla="*/ 5040298 w 111"/>
                <a:gd name="T19" fmla="*/ 252095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0" name="Freeform 884">
              <a:extLst>
                <a:ext uri="{FF2B5EF4-FFF2-40B4-BE49-F238E27FC236}">
                  <a16:creationId xmlns:a16="http://schemas.microsoft.com/office/drawing/2014/main" id="{76405974-E7D0-324D-AAAE-A519D59E680D}"/>
                </a:ext>
              </a:extLst>
            </p:cNvPr>
            <p:cNvSpPr>
              <a:spLocks noEditPoints="1"/>
            </p:cNvSpPr>
            <p:nvPr/>
          </p:nvSpPr>
          <p:spPr bwMode="auto">
            <a:xfrm>
              <a:off x="5056586" y="4158855"/>
              <a:ext cx="129778" cy="96440"/>
            </a:xfrm>
            <a:custGeom>
              <a:avLst/>
              <a:gdLst>
                <a:gd name="T0" fmla="*/ 0 w 109"/>
                <a:gd name="T1" fmla="*/ 0 h 81"/>
                <a:gd name="T2" fmla="*/ 274695444 w 109"/>
                <a:gd name="T3" fmla="*/ 0 h 81"/>
                <a:gd name="T4" fmla="*/ 274695444 w 109"/>
                <a:gd name="T5" fmla="*/ 204131069 h 81"/>
                <a:gd name="T6" fmla="*/ 0 w 109"/>
                <a:gd name="T7" fmla="*/ 204131069 h 81"/>
                <a:gd name="T8" fmla="*/ 0 w 109"/>
                <a:gd name="T9" fmla="*/ 0 h 81"/>
                <a:gd name="T10" fmla="*/ 2519355 w 109"/>
                <a:gd name="T11" fmla="*/ 5040293 h 81"/>
                <a:gd name="T12" fmla="*/ 274695444 w 109"/>
                <a:gd name="T13" fmla="*/ 5040293 h 81"/>
                <a:gd name="T14" fmla="*/ 274695444 w 109"/>
                <a:gd name="T15" fmla="*/ 204131069 h 81"/>
                <a:gd name="T16" fmla="*/ 2519355 w 109"/>
                <a:gd name="T17" fmla="*/ 204131069 h 81"/>
                <a:gd name="T18" fmla="*/ 2519355 w 109"/>
                <a:gd name="T19" fmla="*/ 504029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1" name="Freeform 885">
              <a:extLst>
                <a:ext uri="{FF2B5EF4-FFF2-40B4-BE49-F238E27FC236}">
                  <a16:creationId xmlns:a16="http://schemas.microsoft.com/office/drawing/2014/main" id="{3D9EF042-CA93-6E4A-B6DA-CD9FFC61D329}"/>
                </a:ext>
              </a:extLst>
            </p:cNvPr>
            <p:cNvSpPr>
              <a:spLocks noEditPoints="1"/>
            </p:cNvSpPr>
            <p:nvPr/>
          </p:nvSpPr>
          <p:spPr bwMode="auto">
            <a:xfrm>
              <a:off x="5057775" y="4161235"/>
              <a:ext cx="128588" cy="94059"/>
            </a:xfrm>
            <a:custGeom>
              <a:avLst/>
              <a:gdLst>
                <a:gd name="T0" fmla="*/ 0 w 108"/>
                <a:gd name="T1" fmla="*/ 0 h 79"/>
                <a:gd name="T2" fmla="*/ 272176875 w 108"/>
                <a:gd name="T3" fmla="*/ 0 h 79"/>
                <a:gd name="T4" fmla="*/ 272176875 w 108"/>
                <a:gd name="T5" fmla="*/ 199090756 h 79"/>
                <a:gd name="T6" fmla="*/ 0 w 108"/>
                <a:gd name="T7" fmla="*/ 199090756 h 79"/>
                <a:gd name="T8" fmla="*/ 0 w 108"/>
                <a:gd name="T9" fmla="*/ 0 h 79"/>
                <a:gd name="T10" fmla="*/ 7561263 w 108"/>
                <a:gd name="T11" fmla="*/ 2519352 h 79"/>
                <a:gd name="T12" fmla="*/ 272176875 w 108"/>
                <a:gd name="T13" fmla="*/ 2519352 h 79"/>
                <a:gd name="T14" fmla="*/ 272176875 w 108"/>
                <a:gd name="T15" fmla="*/ 199090756 h 79"/>
                <a:gd name="T16" fmla="*/ 7561263 w 108"/>
                <a:gd name="T17" fmla="*/ 199090756 h 79"/>
                <a:gd name="T18" fmla="*/ 7561263 w 108"/>
                <a:gd name="T19" fmla="*/ 2519352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2" name="Freeform 886">
              <a:extLst>
                <a:ext uri="{FF2B5EF4-FFF2-40B4-BE49-F238E27FC236}">
                  <a16:creationId xmlns:a16="http://schemas.microsoft.com/office/drawing/2014/main" id="{44E6654C-D62E-C347-AE79-FE9A61DE87AA}"/>
                </a:ext>
              </a:extLst>
            </p:cNvPr>
            <p:cNvSpPr>
              <a:spLocks noEditPoints="1"/>
            </p:cNvSpPr>
            <p:nvPr/>
          </p:nvSpPr>
          <p:spPr bwMode="auto">
            <a:xfrm>
              <a:off x="5061349" y="4162426"/>
              <a:ext cx="125015" cy="92869"/>
            </a:xfrm>
            <a:custGeom>
              <a:avLst/>
              <a:gdLst>
                <a:gd name="T0" fmla="*/ 0 w 105"/>
                <a:gd name="T1" fmla="*/ 0 h 78"/>
                <a:gd name="T2" fmla="*/ 264614819 w 105"/>
                <a:gd name="T3" fmla="*/ 0 h 78"/>
                <a:gd name="T4" fmla="*/ 264614819 w 105"/>
                <a:gd name="T5" fmla="*/ 196572188 h 78"/>
                <a:gd name="T6" fmla="*/ 0 w 105"/>
                <a:gd name="T7" fmla="*/ 196572188 h 78"/>
                <a:gd name="T8" fmla="*/ 0 w 105"/>
                <a:gd name="T9" fmla="*/ 0 h 78"/>
                <a:gd name="T10" fmla="*/ 5040297 w 105"/>
                <a:gd name="T11" fmla="*/ 2520950 h 78"/>
                <a:gd name="T12" fmla="*/ 264614819 w 105"/>
                <a:gd name="T13" fmla="*/ 2520950 h 78"/>
                <a:gd name="T14" fmla="*/ 264614819 w 105"/>
                <a:gd name="T15" fmla="*/ 196572188 h 78"/>
                <a:gd name="T16" fmla="*/ 5040297 w 105"/>
                <a:gd name="T17" fmla="*/ 196572188 h 78"/>
                <a:gd name="T18" fmla="*/ 5040297 w 105"/>
                <a:gd name="T19" fmla="*/ 252095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3" name="Freeform 887">
              <a:extLst>
                <a:ext uri="{FF2B5EF4-FFF2-40B4-BE49-F238E27FC236}">
                  <a16:creationId xmlns:a16="http://schemas.microsoft.com/office/drawing/2014/main" id="{1CAED63E-B567-DE49-A332-CBB88422FC06}"/>
                </a:ext>
              </a:extLst>
            </p:cNvPr>
            <p:cNvSpPr>
              <a:spLocks noEditPoints="1"/>
            </p:cNvSpPr>
            <p:nvPr/>
          </p:nvSpPr>
          <p:spPr bwMode="auto">
            <a:xfrm>
              <a:off x="5063729" y="4163617"/>
              <a:ext cx="122634" cy="91678"/>
            </a:xfrm>
            <a:custGeom>
              <a:avLst/>
              <a:gdLst>
                <a:gd name="T0" fmla="*/ 0 w 103"/>
                <a:gd name="T1" fmla="*/ 0 h 77"/>
                <a:gd name="T2" fmla="*/ 259574506 w 103"/>
                <a:gd name="T3" fmla="*/ 0 h 77"/>
                <a:gd name="T4" fmla="*/ 259574506 w 103"/>
                <a:gd name="T5" fmla="*/ 194050444 h 77"/>
                <a:gd name="T6" fmla="*/ 0 w 103"/>
                <a:gd name="T7" fmla="*/ 194050444 h 77"/>
                <a:gd name="T8" fmla="*/ 0 w 103"/>
                <a:gd name="T9" fmla="*/ 0 h 77"/>
                <a:gd name="T10" fmla="*/ 2519355 w 103"/>
                <a:gd name="T11" fmla="*/ 5040292 h 77"/>
                <a:gd name="T12" fmla="*/ 259574506 w 103"/>
                <a:gd name="T13" fmla="*/ 5040292 h 77"/>
                <a:gd name="T14" fmla="*/ 259574506 w 103"/>
                <a:gd name="T15" fmla="*/ 194050444 h 77"/>
                <a:gd name="T16" fmla="*/ 2519355 w 103"/>
                <a:gd name="T17" fmla="*/ 194050444 h 77"/>
                <a:gd name="T18" fmla="*/ 2519355 w 103"/>
                <a:gd name="T19" fmla="*/ 504029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4" name="Freeform 888">
              <a:extLst>
                <a:ext uri="{FF2B5EF4-FFF2-40B4-BE49-F238E27FC236}">
                  <a16:creationId xmlns:a16="http://schemas.microsoft.com/office/drawing/2014/main" id="{A554C2F2-BC7D-064D-AA49-962F9B217D40}"/>
                </a:ext>
              </a:extLst>
            </p:cNvPr>
            <p:cNvSpPr>
              <a:spLocks noEditPoints="1"/>
            </p:cNvSpPr>
            <p:nvPr/>
          </p:nvSpPr>
          <p:spPr bwMode="auto">
            <a:xfrm>
              <a:off x="5064920" y="4165997"/>
              <a:ext cx="121444" cy="89297"/>
            </a:xfrm>
            <a:custGeom>
              <a:avLst/>
              <a:gdLst>
                <a:gd name="T0" fmla="*/ 0 w 102"/>
                <a:gd name="T1" fmla="*/ 0 h 75"/>
                <a:gd name="T2" fmla="*/ 257055938 w 102"/>
                <a:gd name="T3" fmla="*/ 0 h 75"/>
                <a:gd name="T4" fmla="*/ 257055938 w 102"/>
                <a:gd name="T5" fmla="*/ 189010131 h 75"/>
                <a:gd name="T6" fmla="*/ 0 w 102"/>
                <a:gd name="T7" fmla="*/ 189010131 h 75"/>
                <a:gd name="T8" fmla="*/ 0 w 102"/>
                <a:gd name="T9" fmla="*/ 0 h 75"/>
                <a:gd name="T10" fmla="*/ 5040313 w 102"/>
                <a:gd name="T11" fmla="*/ 5040291 h 75"/>
                <a:gd name="T12" fmla="*/ 257055938 w 102"/>
                <a:gd name="T13" fmla="*/ 5040291 h 75"/>
                <a:gd name="T14" fmla="*/ 257055938 w 102"/>
                <a:gd name="T15" fmla="*/ 189010131 h 75"/>
                <a:gd name="T16" fmla="*/ 5040313 w 102"/>
                <a:gd name="T17" fmla="*/ 189010131 h 75"/>
                <a:gd name="T18" fmla="*/ 5040313 w 102"/>
                <a:gd name="T19" fmla="*/ 5040291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5" name="Freeform 889">
              <a:extLst>
                <a:ext uri="{FF2B5EF4-FFF2-40B4-BE49-F238E27FC236}">
                  <a16:creationId xmlns:a16="http://schemas.microsoft.com/office/drawing/2014/main" id="{CD1BC288-DBC3-1A4C-8A71-897119865BC3}"/>
                </a:ext>
              </a:extLst>
            </p:cNvPr>
            <p:cNvSpPr>
              <a:spLocks noEditPoints="1"/>
            </p:cNvSpPr>
            <p:nvPr/>
          </p:nvSpPr>
          <p:spPr bwMode="auto">
            <a:xfrm>
              <a:off x="5067300" y="4168380"/>
              <a:ext cx="119063" cy="86915"/>
            </a:xfrm>
            <a:custGeom>
              <a:avLst/>
              <a:gdLst>
                <a:gd name="T0" fmla="*/ 0 w 100"/>
                <a:gd name="T1" fmla="*/ 0 h 73"/>
                <a:gd name="T2" fmla="*/ 252015625 w 100"/>
                <a:gd name="T3" fmla="*/ 0 h 73"/>
                <a:gd name="T4" fmla="*/ 252015625 w 100"/>
                <a:gd name="T5" fmla="*/ 183969819 h 73"/>
                <a:gd name="T6" fmla="*/ 0 w 100"/>
                <a:gd name="T7" fmla="*/ 183969819 h 73"/>
                <a:gd name="T8" fmla="*/ 0 w 100"/>
                <a:gd name="T9" fmla="*/ 0 h 73"/>
                <a:gd name="T10" fmla="*/ 7561263 w 100"/>
                <a:gd name="T11" fmla="*/ 2519352 h 73"/>
                <a:gd name="T12" fmla="*/ 252015625 w 100"/>
                <a:gd name="T13" fmla="*/ 2519352 h 73"/>
                <a:gd name="T14" fmla="*/ 252015625 w 100"/>
                <a:gd name="T15" fmla="*/ 183969819 h 73"/>
                <a:gd name="T16" fmla="*/ 7561263 w 100"/>
                <a:gd name="T17" fmla="*/ 183969819 h 73"/>
                <a:gd name="T18" fmla="*/ 7561263 w 100"/>
                <a:gd name="T19" fmla="*/ 251935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6" name="Freeform 890">
              <a:extLst>
                <a:ext uri="{FF2B5EF4-FFF2-40B4-BE49-F238E27FC236}">
                  <a16:creationId xmlns:a16="http://schemas.microsoft.com/office/drawing/2014/main" id="{37BCD3C0-C51F-3A45-8EB5-756000CBE93C}"/>
                </a:ext>
              </a:extLst>
            </p:cNvPr>
            <p:cNvSpPr>
              <a:spLocks noEditPoints="1"/>
            </p:cNvSpPr>
            <p:nvPr/>
          </p:nvSpPr>
          <p:spPr bwMode="auto">
            <a:xfrm>
              <a:off x="5070874" y="4169569"/>
              <a:ext cx="115490" cy="85725"/>
            </a:xfrm>
            <a:custGeom>
              <a:avLst/>
              <a:gdLst>
                <a:gd name="T0" fmla="*/ 0 w 97"/>
                <a:gd name="T1" fmla="*/ 0 h 72"/>
                <a:gd name="T2" fmla="*/ 244453569 w 97"/>
                <a:gd name="T3" fmla="*/ 0 h 72"/>
                <a:gd name="T4" fmla="*/ 244453569 w 97"/>
                <a:gd name="T5" fmla="*/ 181451250 h 72"/>
                <a:gd name="T6" fmla="*/ 0 w 97"/>
                <a:gd name="T7" fmla="*/ 181451250 h 72"/>
                <a:gd name="T8" fmla="*/ 0 w 97"/>
                <a:gd name="T9" fmla="*/ 0 h 72"/>
                <a:gd name="T10" fmla="*/ 5040296 w 97"/>
                <a:gd name="T11" fmla="*/ 2520950 h 72"/>
                <a:gd name="T12" fmla="*/ 244453569 w 97"/>
                <a:gd name="T13" fmla="*/ 2520950 h 72"/>
                <a:gd name="T14" fmla="*/ 244453569 w 97"/>
                <a:gd name="T15" fmla="*/ 181451250 h 72"/>
                <a:gd name="T16" fmla="*/ 5040296 w 97"/>
                <a:gd name="T17" fmla="*/ 181451250 h 72"/>
                <a:gd name="T18" fmla="*/ 5040296 w 97"/>
                <a:gd name="T19" fmla="*/ 252095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7" name="Freeform 891">
              <a:extLst>
                <a:ext uri="{FF2B5EF4-FFF2-40B4-BE49-F238E27FC236}">
                  <a16:creationId xmlns:a16="http://schemas.microsoft.com/office/drawing/2014/main" id="{B95853A4-80FC-154A-BDCB-2B3912D11132}"/>
                </a:ext>
              </a:extLst>
            </p:cNvPr>
            <p:cNvSpPr>
              <a:spLocks noEditPoints="1"/>
            </p:cNvSpPr>
            <p:nvPr/>
          </p:nvSpPr>
          <p:spPr bwMode="auto">
            <a:xfrm>
              <a:off x="5073254" y="4170760"/>
              <a:ext cx="113109" cy="84534"/>
            </a:xfrm>
            <a:custGeom>
              <a:avLst/>
              <a:gdLst>
                <a:gd name="T0" fmla="*/ 0 w 95"/>
                <a:gd name="T1" fmla="*/ 0 h 71"/>
                <a:gd name="T2" fmla="*/ 239413256 w 95"/>
                <a:gd name="T3" fmla="*/ 0 h 71"/>
                <a:gd name="T4" fmla="*/ 239413256 w 95"/>
                <a:gd name="T5" fmla="*/ 178929506 h 71"/>
                <a:gd name="T6" fmla="*/ 0 w 95"/>
                <a:gd name="T7" fmla="*/ 178929506 h 71"/>
                <a:gd name="T8" fmla="*/ 0 w 95"/>
                <a:gd name="T9" fmla="*/ 0 h 71"/>
                <a:gd name="T10" fmla="*/ 2519354 w 95"/>
                <a:gd name="T11" fmla="*/ 5040290 h 71"/>
                <a:gd name="T12" fmla="*/ 239413256 w 95"/>
                <a:gd name="T13" fmla="*/ 5040290 h 71"/>
                <a:gd name="T14" fmla="*/ 239413256 w 95"/>
                <a:gd name="T15" fmla="*/ 178929506 h 71"/>
                <a:gd name="T16" fmla="*/ 2519354 w 95"/>
                <a:gd name="T17" fmla="*/ 178929506 h 71"/>
                <a:gd name="T18" fmla="*/ 2519354 w 95"/>
                <a:gd name="T19" fmla="*/ 504029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8" name="Freeform 892">
              <a:extLst>
                <a:ext uri="{FF2B5EF4-FFF2-40B4-BE49-F238E27FC236}">
                  <a16:creationId xmlns:a16="http://schemas.microsoft.com/office/drawing/2014/main" id="{89F19301-0478-514C-B4A2-FE988465FEE8}"/>
                </a:ext>
              </a:extLst>
            </p:cNvPr>
            <p:cNvSpPr>
              <a:spLocks noEditPoints="1"/>
            </p:cNvSpPr>
            <p:nvPr/>
          </p:nvSpPr>
          <p:spPr bwMode="auto">
            <a:xfrm>
              <a:off x="5074445" y="4173142"/>
              <a:ext cx="111919" cy="82153"/>
            </a:xfrm>
            <a:custGeom>
              <a:avLst/>
              <a:gdLst>
                <a:gd name="T0" fmla="*/ 0 w 94"/>
                <a:gd name="T1" fmla="*/ 0 h 69"/>
                <a:gd name="T2" fmla="*/ 236894688 w 94"/>
                <a:gd name="T3" fmla="*/ 0 h 69"/>
                <a:gd name="T4" fmla="*/ 236894688 w 94"/>
                <a:gd name="T5" fmla="*/ 173889194 h 69"/>
                <a:gd name="T6" fmla="*/ 0 w 94"/>
                <a:gd name="T7" fmla="*/ 173889194 h 69"/>
                <a:gd name="T8" fmla="*/ 0 w 94"/>
                <a:gd name="T9" fmla="*/ 0 h 69"/>
                <a:gd name="T10" fmla="*/ 7561263 w 94"/>
                <a:gd name="T11" fmla="*/ 2519351 h 69"/>
                <a:gd name="T12" fmla="*/ 236894688 w 94"/>
                <a:gd name="T13" fmla="*/ 2519351 h 69"/>
                <a:gd name="T14" fmla="*/ 236894688 w 94"/>
                <a:gd name="T15" fmla="*/ 173889194 h 69"/>
                <a:gd name="T16" fmla="*/ 7561263 w 94"/>
                <a:gd name="T17" fmla="*/ 173889194 h 69"/>
                <a:gd name="T18" fmla="*/ 7561263 w 94"/>
                <a:gd name="T19" fmla="*/ 251935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9" name="Freeform 893">
              <a:extLst>
                <a:ext uri="{FF2B5EF4-FFF2-40B4-BE49-F238E27FC236}">
                  <a16:creationId xmlns:a16="http://schemas.microsoft.com/office/drawing/2014/main" id="{74629CDB-E6F1-D94C-AA76-7F8F5FD3875C}"/>
                </a:ext>
              </a:extLst>
            </p:cNvPr>
            <p:cNvSpPr>
              <a:spLocks noEditPoints="1"/>
            </p:cNvSpPr>
            <p:nvPr/>
          </p:nvSpPr>
          <p:spPr bwMode="auto">
            <a:xfrm>
              <a:off x="5078016" y="4174331"/>
              <a:ext cx="108347" cy="80963"/>
            </a:xfrm>
            <a:custGeom>
              <a:avLst/>
              <a:gdLst>
                <a:gd name="T0" fmla="*/ 0 w 91"/>
                <a:gd name="T1" fmla="*/ 0 h 68"/>
                <a:gd name="T2" fmla="*/ 229332631 w 91"/>
                <a:gd name="T3" fmla="*/ 0 h 68"/>
                <a:gd name="T4" fmla="*/ 229332631 w 91"/>
                <a:gd name="T5" fmla="*/ 171370625 h 68"/>
                <a:gd name="T6" fmla="*/ 0 w 91"/>
                <a:gd name="T7" fmla="*/ 171370625 h 68"/>
                <a:gd name="T8" fmla="*/ 0 w 91"/>
                <a:gd name="T9" fmla="*/ 0 h 68"/>
                <a:gd name="T10" fmla="*/ 5040295 w 91"/>
                <a:gd name="T11" fmla="*/ 5040313 h 68"/>
                <a:gd name="T12" fmla="*/ 229332631 w 91"/>
                <a:gd name="T13" fmla="*/ 5040313 h 68"/>
                <a:gd name="T14" fmla="*/ 229332631 w 91"/>
                <a:gd name="T15" fmla="*/ 171370625 h 68"/>
                <a:gd name="T16" fmla="*/ 5040295 w 91"/>
                <a:gd name="T17" fmla="*/ 171370625 h 68"/>
                <a:gd name="T18" fmla="*/ 5040295 w 91"/>
                <a:gd name="T19" fmla="*/ 50403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0" name="Freeform 894">
              <a:extLst>
                <a:ext uri="{FF2B5EF4-FFF2-40B4-BE49-F238E27FC236}">
                  <a16:creationId xmlns:a16="http://schemas.microsoft.com/office/drawing/2014/main" id="{5884C25A-25BC-1343-81E4-FCE138FA6E2A}"/>
                </a:ext>
              </a:extLst>
            </p:cNvPr>
            <p:cNvSpPr>
              <a:spLocks noEditPoints="1"/>
            </p:cNvSpPr>
            <p:nvPr/>
          </p:nvSpPr>
          <p:spPr bwMode="auto">
            <a:xfrm>
              <a:off x="5080399" y="4176714"/>
              <a:ext cx="105965" cy="78581"/>
            </a:xfrm>
            <a:custGeom>
              <a:avLst/>
              <a:gdLst>
                <a:gd name="T0" fmla="*/ 0 w 89"/>
                <a:gd name="T1" fmla="*/ 0 h 66"/>
                <a:gd name="T2" fmla="*/ 224292319 w 89"/>
                <a:gd name="T3" fmla="*/ 0 h 66"/>
                <a:gd name="T4" fmla="*/ 224292319 w 89"/>
                <a:gd name="T5" fmla="*/ 166330313 h 66"/>
                <a:gd name="T6" fmla="*/ 0 w 89"/>
                <a:gd name="T7" fmla="*/ 166330313 h 66"/>
                <a:gd name="T8" fmla="*/ 0 w 89"/>
                <a:gd name="T9" fmla="*/ 0 h 66"/>
                <a:gd name="T10" fmla="*/ 5040295 w 89"/>
                <a:gd name="T11" fmla="*/ 5040313 h 66"/>
                <a:gd name="T12" fmla="*/ 224292319 w 89"/>
                <a:gd name="T13" fmla="*/ 5040313 h 66"/>
                <a:gd name="T14" fmla="*/ 224292319 w 89"/>
                <a:gd name="T15" fmla="*/ 166330313 h 66"/>
                <a:gd name="T16" fmla="*/ 5040295 w 89"/>
                <a:gd name="T17" fmla="*/ 166330313 h 66"/>
                <a:gd name="T18" fmla="*/ 5040295 w 89"/>
                <a:gd name="T19" fmla="*/ 504031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1" name="Freeform 895">
              <a:extLst>
                <a:ext uri="{FF2B5EF4-FFF2-40B4-BE49-F238E27FC236}">
                  <a16:creationId xmlns:a16="http://schemas.microsoft.com/office/drawing/2014/main" id="{F90D7E80-6E46-844D-95C3-0A4910B8B7B6}"/>
                </a:ext>
              </a:extLst>
            </p:cNvPr>
            <p:cNvSpPr>
              <a:spLocks noEditPoints="1"/>
            </p:cNvSpPr>
            <p:nvPr/>
          </p:nvSpPr>
          <p:spPr bwMode="auto">
            <a:xfrm>
              <a:off x="5082779" y="4179094"/>
              <a:ext cx="103584" cy="76200"/>
            </a:xfrm>
            <a:custGeom>
              <a:avLst/>
              <a:gdLst>
                <a:gd name="T0" fmla="*/ 0 w 87"/>
                <a:gd name="T1" fmla="*/ 0 h 64"/>
                <a:gd name="T2" fmla="*/ 219252006 w 87"/>
                <a:gd name="T3" fmla="*/ 0 h 64"/>
                <a:gd name="T4" fmla="*/ 219252006 w 87"/>
                <a:gd name="T5" fmla="*/ 161290000 h 64"/>
                <a:gd name="T6" fmla="*/ 0 w 87"/>
                <a:gd name="T7" fmla="*/ 161290000 h 64"/>
                <a:gd name="T8" fmla="*/ 0 w 87"/>
                <a:gd name="T9" fmla="*/ 0 h 64"/>
                <a:gd name="T10" fmla="*/ 2519353 w 87"/>
                <a:gd name="T11" fmla="*/ 0 h 64"/>
                <a:gd name="T12" fmla="*/ 219252006 w 87"/>
                <a:gd name="T13" fmla="*/ 0 h 64"/>
                <a:gd name="T14" fmla="*/ 219252006 w 87"/>
                <a:gd name="T15" fmla="*/ 161290000 h 64"/>
                <a:gd name="T16" fmla="*/ 2519353 w 87"/>
                <a:gd name="T17" fmla="*/ 161290000 h 64"/>
                <a:gd name="T18" fmla="*/ 2519353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2" name="Freeform 896">
              <a:extLst>
                <a:ext uri="{FF2B5EF4-FFF2-40B4-BE49-F238E27FC236}">
                  <a16:creationId xmlns:a16="http://schemas.microsoft.com/office/drawing/2014/main" id="{DD993A0C-D317-C14B-8A2C-BC1A7CA4654D}"/>
                </a:ext>
              </a:extLst>
            </p:cNvPr>
            <p:cNvSpPr>
              <a:spLocks noEditPoints="1"/>
            </p:cNvSpPr>
            <p:nvPr/>
          </p:nvSpPr>
          <p:spPr bwMode="auto">
            <a:xfrm>
              <a:off x="5083970" y="4179094"/>
              <a:ext cx="102394" cy="76200"/>
            </a:xfrm>
            <a:custGeom>
              <a:avLst/>
              <a:gdLst>
                <a:gd name="T0" fmla="*/ 0 w 86"/>
                <a:gd name="T1" fmla="*/ 0 h 64"/>
                <a:gd name="T2" fmla="*/ 216733438 w 86"/>
                <a:gd name="T3" fmla="*/ 0 h 64"/>
                <a:gd name="T4" fmla="*/ 216733438 w 86"/>
                <a:gd name="T5" fmla="*/ 161290000 h 64"/>
                <a:gd name="T6" fmla="*/ 0 w 86"/>
                <a:gd name="T7" fmla="*/ 161290000 h 64"/>
                <a:gd name="T8" fmla="*/ 0 w 86"/>
                <a:gd name="T9" fmla="*/ 0 h 64"/>
                <a:gd name="T10" fmla="*/ 7561263 w 86"/>
                <a:gd name="T11" fmla="*/ 5040313 h 64"/>
                <a:gd name="T12" fmla="*/ 216733438 w 86"/>
                <a:gd name="T13" fmla="*/ 5040313 h 64"/>
                <a:gd name="T14" fmla="*/ 216733438 w 86"/>
                <a:gd name="T15" fmla="*/ 161290000 h 64"/>
                <a:gd name="T16" fmla="*/ 7561263 w 86"/>
                <a:gd name="T17" fmla="*/ 161290000 h 64"/>
                <a:gd name="T18" fmla="*/ 7561263 w 86"/>
                <a:gd name="T19" fmla="*/ 5040313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3" name="Freeform 897">
              <a:extLst>
                <a:ext uri="{FF2B5EF4-FFF2-40B4-BE49-F238E27FC236}">
                  <a16:creationId xmlns:a16="http://schemas.microsoft.com/office/drawing/2014/main" id="{E2AA61C8-F650-9F4A-B317-20F9C5D01D77}"/>
                </a:ext>
              </a:extLst>
            </p:cNvPr>
            <p:cNvSpPr>
              <a:spLocks noEditPoints="1"/>
            </p:cNvSpPr>
            <p:nvPr/>
          </p:nvSpPr>
          <p:spPr bwMode="auto">
            <a:xfrm>
              <a:off x="5087541" y="4181476"/>
              <a:ext cx="98822" cy="73819"/>
            </a:xfrm>
            <a:custGeom>
              <a:avLst/>
              <a:gdLst>
                <a:gd name="T0" fmla="*/ 0 w 83"/>
                <a:gd name="T1" fmla="*/ 0 h 62"/>
                <a:gd name="T2" fmla="*/ 209171381 w 83"/>
                <a:gd name="T3" fmla="*/ 0 h 62"/>
                <a:gd name="T4" fmla="*/ 209171381 w 83"/>
                <a:gd name="T5" fmla="*/ 156249688 h 62"/>
                <a:gd name="T6" fmla="*/ 0 w 83"/>
                <a:gd name="T7" fmla="*/ 156249688 h 62"/>
                <a:gd name="T8" fmla="*/ 0 w 83"/>
                <a:gd name="T9" fmla="*/ 0 h 62"/>
                <a:gd name="T10" fmla="*/ 5040293 w 83"/>
                <a:gd name="T11" fmla="*/ 5040313 h 62"/>
                <a:gd name="T12" fmla="*/ 209171381 w 83"/>
                <a:gd name="T13" fmla="*/ 5040313 h 62"/>
                <a:gd name="T14" fmla="*/ 209171381 w 83"/>
                <a:gd name="T15" fmla="*/ 156249688 h 62"/>
                <a:gd name="T16" fmla="*/ 5040293 w 83"/>
                <a:gd name="T17" fmla="*/ 156249688 h 62"/>
                <a:gd name="T18" fmla="*/ 5040293 w 83"/>
                <a:gd name="T19" fmla="*/ 504031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4" name="Freeform 898">
              <a:extLst>
                <a:ext uri="{FF2B5EF4-FFF2-40B4-BE49-F238E27FC236}">
                  <a16:creationId xmlns:a16="http://schemas.microsoft.com/office/drawing/2014/main" id="{42D27474-AF8B-B548-BC41-F49868290D4A}"/>
                </a:ext>
              </a:extLst>
            </p:cNvPr>
            <p:cNvSpPr>
              <a:spLocks noEditPoints="1"/>
            </p:cNvSpPr>
            <p:nvPr/>
          </p:nvSpPr>
          <p:spPr bwMode="auto">
            <a:xfrm>
              <a:off x="5089924" y="4183856"/>
              <a:ext cx="96440" cy="71438"/>
            </a:xfrm>
            <a:custGeom>
              <a:avLst/>
              <a:gdLst>
                <a:gd name="T0" fmla="*/ 0 w 81"/>
                <a:gd name="T1" fmla="*/ 0 h 60"/>
                <a:gd name="T2" fmla="*/ 204131069 w 81"/>
                <a:gd name="T3" fmla="*/ 0 h 60"/>
                <a:gd name="T4" fmla="*/ 204131069 w 81"/>
                <a:gd name="T5" fmla="*/ 151209375 h 60"/>
                <a:gd name="T6" fmla="*/ 0 w 81"/>
                <a:gd name="T7" fmla="*/ 151209375 h 60"/>
                <a:gd name="T8" fmla="*/ 0 w 81"/>
                <a:gd name="T9" fmla="*/ 0 h 60"/>
                <a:gd name="T10" fmla="*/ 2519353 w 81"/>
                <a:gd name="T11" fmla="*/ 5040313 h 60"/>
                <a:gd name="T12" fmla="*/ 204131069 w 81"/>
                <a:gd name="T13" fmla="*/ 5040313 h 60"/>
                <a:gd name="T14" fmla="*/ 204131069 w 81"/>
                <a:gd name="T15" fmla="*/ 151209375 h 60"/>
                <a:gd name="T16" fmla="*/ 2519353 w 81"/>
                <a:gd name="T17" fmla="*/ 151209375 h 60"/>
                <a:gd name="T18" fmla="*/ 2519353 w 81"/>
                <a:gd name="T19" fmla="*/ 50403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5" name="Freeform 899">
              <a:extLst>
                <a:ext uri="{FF2B5EF4-FFF2-40B4-BE49-F238E27FC236}">
                  <a16:creationId xmlns:a16="http://schemas.microsoft.com/office/drawing/2014/main" id="{43CE6E87-E329-6F42-A5A9-00461873F1DF}"/>
                </a:ext>
              </a:extLst>
            </p:cNvPr>
            <p:cNvSpPr>
              <a:spLocks noEditPoints="1"/>
            </p:cNvSpPr>
            <p:nvPr/>
          </p:nvSpPr>
          <p:spPr bwMode="auto">
            <a:xfrm>
              <a:off x="5091113" y="4186239"/>
              <a:ext cx="95250" cy="69056"/>
            </a:xfrm>
            <a:custGeom>
              <a:avLst/>
              <a:gdLst>
                <a:gd name="T0" fmla="*/ 0 w 80"/>
                <a:gd name="T1" fmla="*/ 0 h 58"/>
                <a:gd name="T2" fmla="*/ 201612500 w 80"/>
                <a:gd name="T3" fmla="*/ 0 h 58"/>
                <a:gd name="T4" fmla="*/ 201612500 w 80"/>
                <a:gd name="T5" fmla="*/ 146169063 h 58"/>
                <a:gd name="T6" fmla="*/ 0 w 80"/>
                <a:gd name="T7" fmla="*/ 146169063 h 58"/>
                <a:gd name="T8" fmla="*/ 0 w 80"/>
                <a:gd name="T9" fmla="*/ 0 h 58"/>
                <a:gd name="T10" fmla="*/ 5040313 w 80"/>
                <a:gd name="T11" fmla="*/ 0 h 58"/>
                <a:gd name="T12" fmla="*/ 201612500 w 80"/>
                <a:gd name="T13" fmla="*/ 0 h 58"/>
                <a:gd name="T14" fmla="*/ 201612500 w 80"/>
                <a:gd name="T15" fmla="*/ 146169063 h 58"/>
                <a:gd name="T16" fmla="*/ 5040313 w 80"/>
                <a:gd name="T17" fmla="*/ 146169063 h 58"/>
                <a:gd name="T18" fmla="*/ 5040313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6" name="Freeform 900">
              <a:extLst>
                <a:ext uri="{FF2B5EF4-FFF2-40B4-BE49-F238E27FC236}">
                  <a16:creationId xmlns:a16="http://schemas.microsoft.com/office/drawing/2014/main" id="{CD7A92D9-32C5-9B44-9859-F793EA29BA69}"/>
                </a:ext>
              </a:extLst>
            </p:cNvPr>
            <p:cNvSpPr>
              <a:spLocks noEditPoints="1"/>
            </p:cNvSpPr>
            <p:nvPr/>
          </p:nvSpPr>
          <p:spPr bwMode="auto">
            <a:xfrm>
              <a:off x="5093495" y="4186239"/>
              <a:ext cx="92869" cy="69056"/>
            </a:xfrm>
            <a:custGeom>
              <a:avLst/>
              <a:gdLst>
                <a:gd name="T0" fmla="*/ 0 w 78"/>
                <a:gd name="T1" fmla="*/ 0 h 58"/>
                <a:gd name="T2" fmla="*/ 196572188 w 78"/>
                <a:gd name="T3" fmla="*/ 0 h 58"/>
                <a:gd name="T4" fmla="*/ 196572188 w 78"/>
                <a:gd name="T5" fmla="*/ 146169063 h 58"/>
                <a:gd name="T6" fmla="*/ 0 w 78"/>
                <a:gd name="T7" fmla="*/ 146169063 h 58"/>
                <a:gd name="T8" fmla="*/ 0 w 78"/>
                <a:gd name="T9" fmla="*/ 0 h 58"/>
                <a:gd name="T10" fmla="*/ 7561263 w 78"/>
                <a:gd name="T11" fmla="*/ 5040313 h 58"/>
                <a:gd name="T12" fmla="*/ 196572188 w 78"/>
                <a:gd name="T13" fmla="*/ 5040313 h 58"/>
                <a:gd name="T14" fmla="*/ 196572188 w 78"/>
                <a:gd name="T15" fmla="*/ 146169063 h 58"/>
                <a:gd name="T16" fmla="*/ 7561263 w 78"/>
                <a:gd name="T17" fmla="*/ 146169063 h 58"/>
                <a:gd name="T18" fmla="*/ 7561263 w 78"/>
                <a:gd name="T19" fmla="*/ 5040313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7" name="Freeform 901">
              <a:extLst>
                <a:ext uri="{FF2B5EF4-FFF2-40B4-BE49-F238E27FC236}">
                  <a16:creationId xmlns:a16="http://schemas.microsoft.com/office/drawing/2014/main" id="{88374233-2A49-124D-ACB4-97D63768C7F9}"/>
                </a:ext>
              </a:extLst>
            </p:cNvPr>
            <p:cNvSpPr>
              <a:spLocks noEditPoints="1"/>
            </p:cNvSpPr>
            <p:nvPr/>
          </p:nvSpPr>
          <p:spPr bwMode="auto">
            <a:xfrm>
              <a:off x="5097066" y="4188619"/>
              <a:ext cx="89297" cy="66675"/>
            </a:xfrm>
            <a:custGeom>
              <a:avLst/>
              <a:gdLst>
                <a:gd name="T0" fmla="*/ 0 w 75"/>
                <a:gd name="T1" fmla="*/ 0 h 56"/>
                <a:gd name="T2" fmla="*/ 189010131 w 75"/>
                <a:gd name="T3" fmla="*/ 0 h 56"/>
                <a:gd name="T4" fmla="*/ 189010131 w 75"/>
                <a:gd name="T5" fmla="*/ 141128750 h 56"/>
                <a:gd name="T6" fmla="*/ 0 w 75"/>
                <a:gd name="T7" fmla="*/ 141128750 h 56"/>
                <a:gd name="T8" fmla="*/ 0 w 75"/>
                <a:gd name="T9" fmla="*/ 0 h 56"/>
                <a:gd name="T10" fmla="*/ 5040291 w 75"/>
                <a:gd name="T11" fmla="*/ 5040313 h 56"/>
                <a:gd name="T12" fmla="*/ 189010131 w 75"/>
                <a:gd name="T13" fmla="*/ 5040313 h 56"/>
                <a:gd name="T14" fmla="*/ 189010131 w 75"/>
                <a:gd name="T15" fmla="*/ 141128750 h 56"/>
                <a:gd name="T16" fmla="*/ 5040291 w 75"/>
                <a:gd name="T17" fmla="*/ 141128750 h 56"/>
                <a:gd name="T18" fmla="*/ 5040291 w 75"/>
                <a:gd name="T19" fmla="*/ 50403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8" name="Freeform 902">
              <a:extLst>
                <a:ext uri="{FF2B5EF4-FFF2-40B4-BE49-F238E27FC236}">
                  <a16:creationId xmlns:a16="http://schemas.microsoft.com/office/drawing/2014/main" id="{7C4B8684-521C-DB48-B285-43C364C04097}"/>
                </a:ext>
              </a:extLst>
            </p:cNvPr>
            <p:cNvSpPr>
              <a:spLocks noEditPoints="1"/>
            </p:cNvSpPr>
            <p:nvPr/>
          </p:nvSpPr>
          <p:spPr bwMode="auto">
            <a:xfrm>
              <a:off x="5099449" y="4191001"/>
              <a:ext cx="86915" cy="64294"/>
            </a:xfrm>
            <a:custGeom>
              <a:avLst/>
              <a:gdLst>
                <a:gd name="T0" fmla="*/ 0 w 73"/>
                <a:gd name="T1" fmla="*/ 0 h 54"/>
                <a:gd name="T2" fmla="*/ 183969819 w 73"/>
                <a:gd name="T3" fmla="*/ 0 h 54"/>
                <a:gd name="T4" fmla="*/ 183969819 w 73"/>
                <a:gd name="T5" fmla="*/ 136088438 h 54"/>
                <a:gd name="T6" fmla="*/ 0 w 73"/>
                <a:gd name="T7" fmla="*/ 136088438 h 54"/>
                <a:gd name="T8" fmla="*/ 0 w 73"/>
                <a:gd name="T9" fmla="*/ 0 h 54"/>
                <a:gd name="T10" fmla="*/ 2519352 w 73"/>
                <a:gd name="T11" fmla="*/ 2520950 h 54"/>
                <a:gd name="T12" fmla="*/ 183969819 w 73"/>
                <a:gd name="T13" fmla="*/ 2520950 h 54"/>
                <a:gd name="T14" fmla="*/ 183969819 w 73"/>
                <a:gd name="T15" fmla="*/ 136088438 h 54"/>
                <a:gd name="T16" fmla="*/ 2519352 w 73"/>
                <a:gd name="T17" fmla="*/ 136088438 h 54"/>
                <a:gd name="T18" fmla="*/ 2519352 w 73"/>
                <a:gd name="T19" fmla="*/ 252095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9" name="Freeform 903">
              <a:extLst>
                <a:ext uri="{FF2B5EF4-FFF2-40B4-BE49-F238E27FC236}">
                  <a16:creationId xmlns:a16="http://schemas.microsoft.com/office/drawing/2014/main" id="{80E4A595-B173-114F-AC0C-E852C650728F}"/>
                </a:ext>
              </a:extLst>
            </p:cNvPr>
            <p:cNvSpPr>
              <a:spLocks noEditPoints="1"/>
            </p:cNvSpPr>
            <p:nvPr/>
          </p:nvSpPr>
          <p:spPr bwMode="auto">
            <a:xfrm>
              <a:off x="5100638" y="4192192"/>
              <a:ext cx="85725" cy="63103"/>
            </a:xfrm>
            <a:custGeom>
              <a:avLst/>
              <a:gdLst>
                <a:gd name="T0" fmla="*/ 0 w 72"/>
                <a:gd name="T1" fmla="*/ 0 h 53"/>
                <a:gd name="T2" fmla="*/ 181451250 w 72"/>
                <a:gd name="T3" fmla="*/ 0 h 53"/>
                <a:gd name="T4" fmla="*/ 181451250 w 72"/>
                <a:gd name="T5" fmla="*/ 133566694 h 53"/>
                <a:gd name="T6" fmla="*/ 0 w 72"/>
                <a:gd name="T7" fmla="*/ 133566694 h 53"/>
                <a:gd name="T8" fmla="*/ 0 w 72"/>
                <a:gd name="T9" fmla="*/ 0 h 53"/>
                <a:gd name="T10" fmla="*/ 7561263 w 72"/>
                <a:gd name="T11" fmla="*/ 5040283 h 53"/>
                <a:gd name="T12" fmla="*/ 181451250 w 72"/>
                <a:gd name="T13" fmla="*/ 5040283 h 53"/>
                <a:gd name="T14" fmla="*/ 181451250 w 72"/>
                <a:gd name="T15" fmla="*/ 133566694 h 53"/>
                <a:gd name="T16" fmla="*/ 7561263 w 72"/>
                <a:gd name="T17" fmla="*/ 133566694 h 53"/>
                <a:gd name="T18" fmla="*/ 7561263 w 72"/>
                <a:gd name="T19" fmla="*/ 504028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0" name="Freeform 904">
              <a:extLst>
                <a:ext uri="{FF2B5EF4-FFF2-40B4-BE49-F238E27FC236}">
                  <a16:creationId xmlns:a16="http://schemas.microsoft.com/office/drawing/2014/main" id="{D845EF0A-C3A9-524C-88DB-D215052D8481}"/>
                </a:ext>
              </a:extLst>
            </p:cNvPr>
            <p:cNvSpPr>
              <a:spLocks noEditPoints="1"/>
            </p:cNvSpPr>
            <p:nvPr/>
          </p:nvSpPr>
          <p:spPr bwMode="auto">
            <a:xfrm>
              <a:off x="5104211" y="4194572"/>
              <a:ext cx="82153" cy="60722"/>
            </a:xfrm>
            <a:custGeom>
              <a:avLst/>
              <a:gdLst>
                <a:gd name="T0" fmla="*/ 0 w 69"/>
                <a:gd name="T1" fmla="*/ 0 h 51"/>
                <a:gd name="T2" fmla="*/ 173889194 w 69"/>
                <a:gd name="T3" fmla="*/ 0 h 51"/>
                <a:gd name="T4" fmla="*/ 173889194 w 69"/>
                <a:gd name="T5" fmla="*/ 128526381 h 51"/>
                <a:gd name="T6" fmla="*/ 0 w 69"/>
                <a:gd name="T7" fmla="*/ 128526381 h 51"/>
                <a:gd name="T8" fmla="*/ 0 w 69"/>
                <a:gd name="T9" fmla="*/ 0 h 51"/>
                <a:gd name="T10" fmla="*/ 5040289 w 69"/>
                <a:gd name="T11" fmla="*/ 2519347 h 51"/>
                <a:gd name="T12" fmla="*/ 173889194 w 69"/>
                <a:gd name="T13" fmla="*/ 2519347 h 51"/>
                <a:gd name="T14" fmla="*/ 173889194 w 69"/>
                <a:gd name="T15" fmla="*/ 128526381 h 51"/>
                <a:gd name="T16" fmla="*/ 5040289 w 69"/>
                <a:gd name="T17" fmla="*/ 128526381 h 51"/>
                <a:gd name="T18" fmla="*/ 5040289 w 69"/>
                <a:gd name="T19" fmla="*/ 25193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1" name="Freeform 905">
              <a:extLst>
                <a:ext uri="{FF2B5EF4-FFF2-40B4-BE49-F238E27FC236}">
                  <a16:creationId xmlns:a16="http://schemas.microsoft.com/office/drawing/2014/main" id="{2A0D8483-BF49-A84C-BB76-7654A3A050EB}"/>
                </a:ext>
              </a:extLst>
            </p:cNvPr>
            <p:cNvSpPr>
              <a:spLocks noEditPoints="1"/>
            </p:cNvSpPr>
            <p:nvPr/>
          </p:nvSpPr>
          <p:spPr bwMode="auto">
            <a:xfrm>
              <a:off x="5106591" y="4195764"/>
              <a:ext cx="79772" cy="59531"/>
            </a:xfrm>
            <a:custGeom>
              <a:avLst/>
              <a:gdLst>
                <a:gd name="T0" fmla="*/ 0 w 67"/>
                <a:gd name="T1" fmla="*/ 0 h 50"/>
                <a:gd name="T2" fmla="*/ 168848881 w 67"/>
                <a:gd name="T3" fmla="*/ 0 h 50"/>
                <a:gd name="T4" fmla="*/ 168848881 w 67"/>
                <a:gd name="T5" fmla="*/ 126007813 h 50"/>
                <a:gd name="T6" fmla="*/ 0 w 67"/>
                <a:gd name="T7" fmla="*/ 126007813 h 50"/>
                <a:gd name="T8" fmla="*/ 0 w 67"/>
                <a:gd name="T9" fmla="*/ 0 h 50"/>
                <a:gd name="T10" fmla="*/ 2519351 w 67"/>
                <a:gd name="T11" fmla="*/ 2520950 h 50"/>
                <a:gd name="T12" fmla="*/ 168848881 w 67"/>
                <a:gd name="T13" fmla="*/ 2520950 h 50"/>
                <a:gd name="T14" fmla="*/ 168848881 w 67"/>
                <a:gd name="T15" fmla="*/ 126007813 h 50"/>
                <a:gd name="T16" fmla="*/ 2519351 w 67"/>
                <a:gd name="T17" fmla="*/ 126007813 h 50"/>
                <a:gd name="T18" fmla="*/ 2519351 w 67"/>
                <a:gd name="T19" fmla="*/ 252095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2" name="Freeform 906">
              <a:extLst>
                <a:ext uri="{FF2B5EF4-FFF2-40B4-BE49-F238E27FC236}">
                  <a16:creationId xmlns:a16="http://schemas.microsoft.com/office/drawing/2014/main" id="{7BA81881-FB6E-B74E-A26A-5A9B6D1260D9}"/>
                </a:ext>
              </a:extLst>
            </p:cNvPr>
            <p:cNvSpPr>
              <a:spLocks noEditPoints="1"/>
            </p:cNvSpPr>
            <p:nvPr/>
          </p:nvSpPr>
          <p:spPr bwMode="auto">
            <a:xfrm>
              <a:off x="5107783" y="4196955"/>
              <a:ext cx="78581" cy="58340"/>
            </a:xfrm>
            <a:custGeom>
              <a:avLst/>
              <a:gdLst>
                <a:gd name="T0" fmla="*/ 0 w 66"/>
                <a:gd name="T1" fmla="*/ 0 h 49"/>
                <a:gd name="T2" fmla="*/ 166330313 w 66"/>
                <a:gd name="T3" fmla="*/ 0 h 49"/>
                <a:gd name="T4" fmla="*/ 166330313 w 66"/>
                <a:gd name="T5" fmla="*/ 123486069 h 49"/>
                <a:gd name="T6" fmla="*/ 0 w 66"/>
                <a:gd name="T7" fmla="*/ 123486069 h 49"/>
                <a:gd name="T8" fmla="*/ 0 w 66"/>
                <a:gd name="T9" fmla="*/ 0 h 49"/>
                <a:gd name="T10" fmla="*/ 5040313 w 66"/>
                <a:gd name="T11" fmla="*/ 5040280 h 49"/>
                <a:gd name="T12" fmla="*/ 166330313 w 66"/>
                <a:gd name="T13" fmla="*/ 5040280 h 49"/>
                <a:gd name="T14" fmla="*/ 166330313 w 66"/>
                <a:gd name="T15" fmla="*/ 123486069 h 49"/>
                <a:gd name="T16" fmla="*/ 5040313 w 66"/>
                <a:gd name="T17" fmla="*/ 123486069 h 49"/>
                <a:gd name="T18" fmla="*/ 5040313 w 66"/>
                <a:gd name="T19" fmla="*/ 504028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3" name="Freeform 907">
              <a:extLst>
                <a:ext uri="{FF2B5EF4-FFF2-40B4-BE49-F238E27FC236}">
                  <a16:creationId xmlns:a16="http://schemas.microsoft.com/office/drawing/2014/main" id="{EB8EE192-9791-1144-B394-A7592285562D}"/>
                </a:ext>
              </a:extLst>
            </p:cNvPr>
            <p:cNvSpPr>
              <a:spLocks noEditPoints="1"/>
            </p:cNvSpPr>
            <p:nvPr/>
          </p:nvSpPr>
          <p:spPr bwMode="auto">
            <a:xfrm>
              <a:off x="5110163" y="4199335"/>
              <a:ext cx="76200" cy="55959"/>
            </a:xfrm>
            <a:custGeom>
              <a:avLst/>
              <a:gdLst>
                <a:gd name="T0" fmla="*/ 0 w 64"/>
                <a:gd name="T1" fmla="*/ 0 h 47"/>
                <a:gd name="T2" fmla="*/ 161290000 w 64"/>
                <a:gd name="T3" fmla="*/ 0 h 47"/>
                <a:gd name="T4" fmla="*/ 161290000 w 64"/>
                <a:gd name="T5" fmla="*/ 118445756 h 47"/>
                <a:gd name="T6" fmla="*/ 0 w 64"/>
                <a:gd name="T7" fmla="*/ 118445756 h 47"/>
                <a:gd name="T8" fmla="*/ 0 w 64"/>
                <a:gd name="T9" fmla="*/ 0 h 47"/>
                <a:gd name="T10" fmla="*/ 7561263 w 64"/>
                <a:gd name="T11" fmla="*/ 5040279 h 47"/>
                <a:gd name="T12" fmla="*/ 161290000 w 64"/>
                <a:gd name="T13" fmla="*/ 5040279 h 47"/>
                <a:gd name="T14" fmla="*/ 161290000 w 64"/>
                <a:gd name="T15" fmla="*/ 118445756 h 47"/>
                <a:gd name="T16" fmla="*/ 7561263 w 64"/>
                <a:gd name="T17" fmla="*/ 118445756 h 47"/>
                <a:gd name="T18" fmla="*/ 7561263 w 64"/>
                <a:gd name="T19" fmla="*/ 5040279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4" name="Freeform 908">
              <a:extLst>
                <a:ext uri="{FF2B5EF4-FFF2-40B4-BE49-F238E27FC236}">
                  <a16:creationId xmlns:a16="http://schemas.microsoft.com/office/drawing/2014/main" id="{8FE4B41C-4E48-F644-9D0B-4DA57888FA84}"/>
                </a:ext>
              </a:extLst>
            </p:cNvPr>
            <p:cNvSpPr>
              <a:spLocks noEditPoints="1"/>
            </p:cNvSpPr>
            <p:nvPr/>
          </p:nvSpPr>
          <p:spPr bwMode="auto">
            <a:xfrm>
              <a:off x="5113736" y="4201717"/>
              <a:ext cx="72628" cy="53578"/>
            </a:xfrm>
            <a:custGeom>
              <a:avLst/>
              <a:gdLst>
                <a:gd name="T0" fmla="*/ 0 w 61"/>
                <a:gd name="T1" fmla="*/ 0 h 45"/>
                <a:gd name="T2" fmla="*/ 153727944 w 61"/>
                <a:gd name="T3" fmla="*/ 0 h 45"/>
                <a:gd name="T4" fmla="*/ 153727944 w 61"/>
                <a:gd name="T5" fmla="*/ 113405444 h 45"/>
                <a:gd name="T6" fmla="*/ 0 w 61"/>
                <a:gd name="T7" fmla="*/ 113405444 h 45"/>
                <a:gd name="T8" fmla="*/ 0 w 61"/>
                <a:gd name="T9" fmla="*/ 0 h 45"/>
                <a:gd name="T10" fmla="*/ 5040286 w 61"/>
                <a:gd name="T11" fmla="*/ 2519345 h 45"/>
                <a:gd name="T12" fmla="*/ 153727944 w 61"/>
                <a:gd name="T13" fmla="*/ 2519345 h 45"/>
                <a:gd name="T14" fmla="*/ 153727944 w 61"/>
                <a:gd name="T15" fmla="*/ 113405444 h 45"/>
                <a:gd name="T16" fmla="*/ 5040286 w 61"/>
                <a:gd name="T17" fmla="*/ 113405444 h 45"/>
                <a:gd name="T18" fmla="*/ 5040286 w 61"/>
                <a:gd name="T19" fmla="*/ 251934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5" name="Freeform 909">
              <a:extLst>
                <a:ext uri="{FF2B5EF4-FFF2-40B4-BE49-F238E27FC236}">
                  <a16:creationId xmlns:a16="http://schemas.microsoft.com/office/drawing/2014/main" id="{1D137491-ED64-7543-A611-7BC932596FAB}"/>
                </a:ext>
              </a:extLst>
            </p:cNvPr>
            <p:cNvSpPr>
              <a:spLocks noEditPoints="1"/>
            </p:cNvSpPr>
            <p:nvPr/>
          </p:nvSpPr>
          <p:spPr bwMode="auto">
            <a:xfrm>
              <a:off x="5116116" y="4202906"/>
              <a:ext cx="70247" cy="52388"/>
            </a:xfrm>
            <a:custGeom>
              <a:avLst/>
              <a:gdLst>
                <a:gd name="T0" fmla="*/ 0 w 59"/>
                <a:gd name="T1" fmla="*/ 0 h 44"/>
                <a:gd name="T2" fmla="*/ 148687631 w 59"/>
                <a:gd name="T3" fmla="*/ 0 h 44"/>
                <a:gd name="T4" fmla="*/ 148687631 w 59"/>
                <a:gd name="T5" fmla="*/ 110886875 h 44"/>
                <a:gd name="T6" fmla="*/ 0 w 59"/>
                <a:gd name="T7" fmla="*/ 110886875 h 44"/>
                <a:gd name="T8" fmla="*/ 0 w 59"/>
                <a:gd name="T9" fmla="*/ 0 h 44"/>
                <a:gd name="T10" fmla="*/ 2519349 w 59"/>
                <a:gd name="T11" fmla="*/ 2520950 h 44"/>
                <a:gd name="T12" fmla="*/ 148687631 w 59"/>
                <a:gd name="T13" fmla="*/ 2520950 h 44"/>
                <a:gd name="T14" fmla="*/ 148687631 w 59"/>
                <a:gd name="T15" fmla="*/ 110886875 h 44"/>
                <a:gd name="T16" fmla="*/ 2519349 w 59"/>
                <a:gd name="T17" fmla="*/ 110886875 h 44"/>
                <a:gd name="T18" fmla="*/ 2519349 w 59"/>
                <a:gd name="T19" fmla="*/ 252095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6" name="Freeform 910">
              <a:extLst>
                <a:ext uri="{FF2B5EF4-FFF2-40B4-BE49-F238E27FC236}">
                  <a16:creationId xmlns:a16="http://schemas.microsoft.com/office/drawing/2014/main" id="{FF80C1C2-B342-254D-9C6E-EBAAAC74A607}"/>
                </a:ext>
              </a:extLst>
            </p:cNvPr>
            <p:cNvSpPr>
              <a:spLocks noEditPoints="1"/>
            </p:cNvSpPr>
            <p:nvPr/>
          </p:nvSpPr>
          <p:spPr bwMode="auto">
            <a:xfrm>
              <a:off x="5117308" y="4204097"/>
              <a:ext cx="69056" cy="51197"/>
            </a:xfrm>
            <a:custGeom>
              <a:avLst/>
              <a:gdLst>
                <a:gd name="T0" fmla="*/ 0 w 58"/>
                <a:gd name="T1" fmla="*/ 0 h 43"/>
                <a:gd name="T2" fmla="*/ 146169063 w 58"/>
                <a:gd name="T3" fmla="*/ 0 h 43"/>
                <a:gd name="T4" fmla="*/ 146169063 w 58"/>
                <a:gd name="T5" fmla="*/ 108365131 h 43"/>
                <a:gd name="T6" fmla="*/ 0 w 58"/>
                <a:gd name="T7" fmla="*/ 108365131 h 43"/>
                <a:gd name="T8" fmla="*/ 0 w 58"/>
                <a:gd name="T9" fmla="*/ 0 h 43"/>
                <a:gd name="T10" fmla="*/ 5040313 w 58"/>
                <a:gd name="T11" fmla="*/ 5040276 h 43"/>
                <a:gd name="T12" fmla="*/ 146169063 w 58"/>
                <a:gd name="T13" fmla="*/ 5040276 h 43"/>
                <a:gd name="T14" fmla="*/ 146169063 w 58"/>
                <a:gd name="T15" fmla="*/ 108365131 h 43"/>
                <a:gd name="T16" fmla="*/ 5040313 w 58"/>
                <a:gd name="T17" fmla="*/ 108365131 h 43"/>
                <a:gd name="T18" fmla="*/ 5040313 w 58"/>
                <a:gd name="T19" fmla="*/ 5040276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7" name="Freeform 911">
              <a:extLst>
                <a:ext uri="{FF2B5EF4-FFF2-40B4-BE49-F238E27FC236}">
                  <a16:creationId xmlns:a16="http://schemas.microsoft.com/office/drawing/2014/main" id="{BC6458A4-4B9D-0D43-A029-DBFF67FB4DBD}"/>
                </a:ext>
              </a:extLst>
            </p:cNvPr>
            <p:cNvSpPr>
              <a:spLocks noEditPoints="1"/>
            </p:cNvSpPr>
            <p:nvPr/>
          </p:nvSpPr>
          <p:spPr bwMode="auto">
            <a:xfrm>
              <a:off x="5119688" y="4206480"/>
              <a:ext cx="66675" cy="48815"/>
            </a:xfrm>
            <a:custGeom>
              <a:avLst/>
              <a:gdLst>
                <a:gd name="T0" fmla="*/ 0 w 56"/>
                <a:gd name="T1" fmla="*/ 0 h 41"/>
                <a:gd name="T2" fmla="*/ 141128750 w 56"/>
                <a:gd name="T3" fmla="*/ 0 h 41"/>
                <a:gd name="T4" fmla="*/ 141128750 w 56"/>
                <a:gd name="T5" fmla="*/ 103324819 h 41"/>
                <a:gd name="T6" fmla="*/ 0 w 56"/>
                <a:gd name="T7" fmla="*/ 103324819 h 41"/>
                <a:gd name="T8" fmla="*/ 0 w 56"/>
                <a:gd name="T9" fmla="*/ 0 h 41"/>
                <a:gd name="T10" fmla="*/ 7561263 w 56"/>
                <a:gd name="T11" fmla="*/ 5040274 h 41"/>
                <a:gd name="T12" fmla="*/ 141128750 w 56"/>
                <a:gd name="T13" fmla="*/ 5040274 h 41"/>
                <a:gd name="T14" fmla="*/ 141128750 w 56"/>
                <a:gd name="T15" fmla="*/ 103324819 h 41"/>
                <a:gd name="T16" fmla="*/ 7561263 w 56"/>
                <a:gd name="T17" fmla="*/ 103324819 h 41"/>
                <a:gd name="T18" fmla="*/ 7561263 w 56"/>
                <a:gd name="T19" fmla="*/ 5040274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8" name="Freeform 912">
              <a:extLst>
                <a:ext uri="{FF2B5EF4-FFF2-40B4-BE49-F238E27FC236}">
                  <a16:creationId xmlns:a16="http://schemas.microsoft.com/office/drawing/2014/main" id="{A6283A1E-B083-D440-8876-8D942583B269}"/>
                </a:ext>
              </a:extLst>
            </p:cNvPr>
            <p:cNvSpPr>
              <a:spLocks noEditPoints="1"/>
            </p:cNvSpPr>
            <p:nvPr/>
          </p:nvSpPr>
          <p:spPr bwMode="auto">
            <a:xfrm>
              <a:off x="5123261" y="4208860"/>
              <a:ext cx="63103" cy="46434"/>
            </a:xfrm>
            <a:custGeom>
              <a:avLst/>
              <a:gdLst>
                <a:gd name="T0" fmla="*/ 0 w 53"/>
                <a:gd name="T1" fmla="*/ 0 h 39"/>
                <a:gd name="T2" fmla="*/ 133566694 w 53"/>
                <a:gd name="T3" fmla="*/ 0 h 39"/>
                <a:gd name="T4" fmla="*/ 133566694 w 53"/>
                <a:gd name="T5" fmla="*/ 98284506 h 39"/>
                <a:gd name="T6" fmla="*/ 0 w 53"/>
                <a:gd name="T7" fmla="*/ 98284506 h 39"/>
                <a:gd name="T8" fmla="*/ 0 w 53"/>
                <a:gd name="T9" fmla="*/ 0 h 39"/>
                <a:gd name="T10" fmla="*/ 5040283 w 53"/>
                <a:gd name="T11" fmla="*/ 2519342 h 39"/>
                <a:gd name="T12" fmla="*/ 133566694 w 53"/>
                <a:gd name="T13" fmla="*/ 2519342 h 39"/>
                <a:gd name="T14" fmla="*/ 133566694 w 53"/>
                <a:gd name="T15" fmla="*/ 98284506 h 39"/>
                <a:gd name="T16" fmla="*/ 5040283 w 53"/>
                <a:gd name="T17" fmla="*/ 98284506 h 39"/>
                <a:gd name="T18" fmla="*/ 5040283 w 53"/>
                <a:gd name="T19" fmla="*/ 2519342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9" name="Freeform 913">
              <a:extLst>
                <a:ext uri="{FF2B5EF4-FFF2-40B4-BE49-F238E27FC236}">
                  <a16:creationId xmlns:a16="http://schemas.microsoft.com/office/drawing/2014/main" id="{A28D1B96-9A45-E948-9D20-3A21AC37F4BB}"/>
                </a:ext>
              </a:extLst>
            </p:cNvPr>
            <p:cNvSpPr>
              <a:spLocks noEditPoints="1"/>
            </p:cNvSpPr>
            <p:nvPr/>
          </p:nvSpPr>
          <p:spPr bwMode="auto">
            <a:xfrm>
              <a:off x="5125641" y="4210051"/>
              <a:ext cx="60722" cy="45244"/>
            </a:xfrm>
            <a:custGeom>
              <a:avLst/>
              <a:gdLst>
                <a:gd name="T0" fmla="*/ 0 w 51"/>
                <a:gd name="T1" fmla="*/ 0 h 38"/>
                <a:gd name="T2" fmla="*/ 128526381 w 51"/>
                <a:gd name="T3" fmla="*/ 0 h 38"/>
                <a:gd name="T4" fmla="*/ 128526381 w 51"/>
                <a:gd name="T5" fmla="*/ 95765938 h 38"/>
                <a:gd name="T6" fmla="*/ 0 w 51"/>
                <a:gd name="T7" fmla="*/ 95765938 h 38"/>
                <a:gd name="T8" fmla="*/ 0 w 51"/>
                <a:gd name="T9" fmla="*/ 0 h 38"/>
                <a:gd name="T10" fmla="*/ 2519347 w 51"/>
                <a:gd name="T11" fmla="*/ 2520950 h 38"/>
                <a:gd name="T12" fmla="*/ 128526381 w 51"/>
                <a:gd name="T13" fmla="*/ 2520950 h 38"/>
                <a:gd name="T14" fmla="*/ 128526381 w 51"/>
                <a:gd name="T15" fmla="*/ 95765938 h 38"/>
                <a:gd name="T16" fmla="*/ 2519347 w 51"/>
                <a:gd name="T17" fmla="*/ 95765938 h 38"/>
                <a:gd name="T18" fmla="*/ 2519347 w 51"/>
                <a:gd name="T19" fmla="*/ 252095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0" name="Freeform 914">
              <a:extLst>
                <a:ext uri="{FF2B5EF4-FFF2-40B4-BE49-F238E27FC236}">
                  <a16:creationId xmlns:a16="http://schemas.microsoft.com/office/drawing/2014/main" id="{9E107157-569B-1F4F-B6DB-BCC5DE9D7068}"/>
                </a:ext>
              </a:extLst>
            </p:cNvPr>
            <p:cNvSpPr>
              <a:spLocks noEditPoints="1"/>
            </p:cNvSpPr>
            <p:nvPr/>
          </p:nvSpPr>
          <p:spPr bwMode="auto">
            <a:xfrm>
              <a:off x="5126833" y="4211242"/>
              <a:ext cx="59531" cy="44053"/>
            </a:xfrm>
            <a:custGeom>
              <a:avLst/>
              <a:gdLst>
                <a:gd name="T0" fmla="*/ 0 w 50"/>
                <a:gd name="T1" fmla="*/ 0 h 37"/>
                <a:gd name="T2" fmla="*/ 126007813 w 50"/>
                <a:gd name="T3" fmla="*/ 0 h 37"/>
                <a:gd name="T4" fmla="*/ 126007813 w 50"/>
                <a:gd name="T5" fmla="*/ 93244194 h 37"/>
                <a:gd name="T6" fmla="*/ 0 w 50"/>
                <a:gd name="T7" fmla="*/ 93244194 h 37"/>
                <a:gd name="T8" fmla="*/ 0 w 50"/>
                <a:gd name="T9" fmla="*/ 0 h 37"/>
                <a:gd name="T10" fmla="*/ 7561263 w 50"/>
                <a:gd name="T11" fmla="*/ 5040270 h 37"/>
                <a:gd name="T12" fmla="*/ 126007813 w 50"/>
                <a:gd name="T13" fmla="*/ 5040270 h 37"/>
                <a:gd name="T14" fmla="*/ 126007813 w 50"/>
                <a:gd name="T15" fmla="*/ 93244194 h 37"/>
                <a:gd name="T16" fmla="*/ 7561263 w 50"/>
                <a:gd name="T17" fmla="*/ 93244194 h 37"/>
                <a:gd name="T18" fmla="*/ 7561263 w 50"/>
                <a:gd name="T19" fmla="*/ 504027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1" name="Freeform 915">
              <a:extLst>
                <a:ext uri="{FF2B5EF4-FFF2-40B4-BE49-F238E27FC236}">
                  <a16:creationId xmlns:a16="http://schemas.microsoft.com/office/drawing/2014/main" id="{0D78232D-F394-0745-B53A-2BDB09A94110}"/>
                </a:ext>
              </a:extLst>
            </p:cNvPr>
            <p:cNvSpPr>
              <a:spLocks noEditPoints="1"/>
            </p:cNvSpPr>
            <p:nvPr/>
          </p:nvSpPr>
          <p:spPr bwMode="auto">
            <a:xfrm>
              <a:off x="5130404" y="4213622"/>
              <a:ext cx="55959" cy="41672"/>
            </a:xfrm>
            <a:custGeom>
              <a:avLst/>
              <a:gdLst>
                <a:gd name="T0" fmla="*/ 0 w 47"/>
                <a:gd name="T1" fmla="*/ 0 h 35"/>
                <a:gd name="T2" fmla="*/ 118445756 w 47"/>
                <a:gd name="T3" fmla="*/ 0 h 35"/>
                <a:gd name="T4" fmla="*/ 118445756 w 47"/>
                <a:gd name="T5" fmla="*/ 88203881 h 35"/>
                <a:gd name="T6" fmla="*/ 0 w 47"/>
                <a:gd name="T7" fmla="*/ 88203881 h 35"/>
                <a:gd name="T8" fmla="*/ 0 w 47"/>
                <a:gd name="T9" fmla="*/ 0 h 35"/>
                <a:gd name="T10" fmla="*/ 5040279 w 47"/>
                <a:gd name="T11" fmla="*/ 2519340 h 35"/>
                <a:gd name="T12" fmla="*/ 118445756 w 47"/>
                <a:gd name="T13" fmla="*/ 2519340 h 35"/>
                <a:gd name="T14" fmla="*/ 118445756 w 47"/>
                <a:gd name="T15" fmla="*/ 88203881 h 35"/>
                <a:gd name="T16" fmla="*/ 5040279 w 47"/>
                <a:gd name="T17" fmla="*/ 88203881 h 35"/>
                <a:gd name="T18" fmla="*/ 5040279 w 47"/>
                <a:gd name="T19" fmla="*/ 251934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2" name="Freeform 916">
              <a:extLst>
                <a:ext uri="{FF2B5EF4-FFF2-40B4-BE49-F238E27FC236}">
                  <a16:creationId xmlns:a16="http://schemas.microsoft.com/office/drawing/2014/main" id="{898ABDEF-376E-0041-AD40-5DC894517CC1}"/>
                </a:ext>
              </a:extLst>
            </p:cNvPr>
            <p:cNvSpPr>
              <a:spLocks noEditPoints="1"/>
            </p:cNvSpPr>
            <p:nvPr/>
          </p:nvSpPr>
          <p:spPr bwMode="auto">
            <a:xfrm>
              <a:off x="5132786" y="4214814"/>
              <a:ext cx="53578" cy="40481"/>
            </a:xfrm>
            <a:custGeom>
              <a:avLst/>
              <a:gdLst>
                <a:gd name="T0" fmla="*/ 0 w 45"/>
                <a:gd name="T1" fmla="*/ 0 h 34"/>
                <a:gd name="T2" fmla="*/ 113405444 w 45"/>
                <a:gd name="T3" fmla="*/ 0 h 34"/>
                <a:gd name="T4" fmla="*/ 113405444 w 45"/>
                <a:gd name="T5" fmla="*/ 85685313 h 34"/>
                <a:gd name="T6" fmla="*/ 0 w 45"/>
                <a:gd name="T7" fmla="*/ 85685313 h 34"/>
                <a:gd name="T8" fmla="*/ 0 w 45"/>
                <a:gd name="T9" fmla="*/ 0 h 34"/>
                <a:gd name="T10" fmla="*/ 2519345 w 45"/>
                <a:gd name="T11" fmla="*/ 5040313 h 34"/>
                <a:gd name="T12" fmla="*/ 113405444 w 45"/>
                <a:gd name="T13" fmla="*/ 5040313 h 34"/>
                <a:gd name="T14" fmla="*/ 113405444 w 45"/>
                <a:gd name="T15" fmla="*/ 85685313 h 34"/>
                <a:gd name="T16" fmla="*/ 2519345 w 45"/>
                <a:gd name="T17" fmla="*/ 85685313 h 34"/>
                <a:gd name="T18" fmla="*/ 2519345 w 45"/>
                <a:gd name="T19" fmla="*/ 504031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3" name="Freeform 917">
              <a:extLst>
                <a:ext uri="{FF2B5EF4-FFF2-40B4-BE49-F238E27FC236}">
                  <a16:creationId xmlns:a16="http://schemas.microsoft.com/office/drawing/2014/main" id="{7D6EA90C-2F6A-5245-9B27-84E20DFB0E49}"/>
                </a:ext>
              </a:extLst>
            </p:cNvPr>
            <p:cNvSpPr>
              <a:spLocks noEditPoints="1"/>
            </p:cNvSpPr>
            <p:nvPr/>
          </p:nvSpPr>
          <p:spPr bwMode="auto">
            <a:xfrm>
              <a:off x="5133975" y="4217194"/>
              <a:ext cx="52388" cy="38100"/>
            </a:xfrm>
            <a:custGeom>
              <a:avLst/>
              <a:gdLst>
                <a:gd name="T0" fmla="*/ 0 w 44"/>
                <a:gd name="T1" fmla="*/ 0 h 32"/>
                <a:gd name="T2" fmla="*/ 110886875 w 44"/>
                <a:gd name="T3" fmla="*/ 0 h 32"/>
                <a:gd name="T4" fmla="*/ 110886875 w 44"/>
                <a:gd name="T5" fmla="*/ 80645000 h 32"/>
                <a:gd name="T6" fmla="*/ 0 w 44"/>
                <a:gd name="T7" fmla="*/ 80645000 h 32"/>
                <a:gd name="T8" fmla="*/ 0 w 44"/>
                <a:gd name="T9" fmla="*/ 0 h 32"/>
                <a:gd name="T10" fmla="*/ 5040313 w 44"/>
                <a:gd name="T11" fmla="*/ 2520950 h 32"/>
                <a:gd name="T12" fmla="*/ 110886875 w 44"/>
                <a:gd name="T13" fmla="*/ 2520950 h 32"/>
                <a:gd name="T14" fmla="*/ 110886875 w 44"/>
                <a:gd name="T15" fmla="*/ 80645000 h 32"/>
                <a:gd name="T16" fmla="*/ 5040313 w 44"/>
                <a:gd name="T17" fmla="*/ 80645000 h 32"/>
                <a:gd name="T18" fmla="*/ 5040313 w 44"/>
                <a:gd name="T19" fmla="*/ 252095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4" name="Freeform 918">
              <a:extLst>
                <a:ext uri="{FF2B5EF4-FFF2-40B4-BE49-F238E27FC236}">
                  <a16:creationId xmlns:a16="http://schemas.microsoft.com/office/drawing/2014/main" id="{F3BC5DE7-1827-F44D-B76B-669198B24054}"/>
                </a:ext>
              </a:extLst>
            </p:cNvPr>
            <p:cNvSpPr>
              <a:spLocks noEditPoints="1"/>
            </p:cNvSpPr>
            <p:nvPr/>
          </p:nvSpPr>
          <p:spPr bwMode="auto">
            <a:xfrm>
              <a:off x="5136358" y="4218385"/>
              <a:ext cx="50006" cy="36909"/>
            </a:xfrm>
            <a:custGeom>
              <a:avLst/>
              <a:gdLst>
                <a:gd name="T0" fmla="*/ 0 w 42"/>
                <a:gd name="T1" fmla="*/ 0 h 31"/>
                <a:gd name="T2" fmla="*/ 105846563 w 42"/>
                <a:gd name="T3" fmla="*/ 0 h 31"/>
                <a:gd name="T4" fmla="*/ 105846563 w 42"/>
                <a:gd name="T5" fmla="*/ 78123256 h 31"/>
                <a:gd name="T6" fmla="*/ 0 w 42"/>
                <a:gd name="T7" fmla="*/ 78123256 h 31"/>
                <a:gd name="T8" fmla="*/ 0 w 42"/>
                <a:gd name="T9" fmla="*/ 0 h 31"/>
                <a:gd name="T10" fmla="*/ 7561263 w 42"/>
                <a:gd name="T11" fmla="*/ 2519337 h 31"/>
                <a:gd name="T12" fmla="*/ 105846563 w 42"/>
                <a:gd name="T13" fmla="*/ 2519337 h 31"/>
                <a:gd name="T14" fmla="*/ 105846563 w 42"/>
                <a:gd name="T15" fmla="*/ 78123256 h 31"/>
                <a:gd name="T16" fmla="*/ 7561263 w 42"/>
                <a:gd name="T17" fmla="*/ 78123256 h 31"/>
                <a:gd name="T18" fmla="*/ 7561263 w 42"/>
                <a:gd name="T19" fmla="*/ 251933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5" name="Freeform 919">
              <a:extLst>
                <a:ext uri="{FF2B5EF4-FFF2-40B4-BE49-F238E27FC236}">
                  <a16:creationId xmlns:a16="http://schemas.microsoft.com/office/drawing/2014/main" id="{1E326047-63DD-C24B-B085-E8F66D763ED1}"/>
                </a:ext>
              </a:extLst>
            </p:cNvPr>
            <p:cNvSpPr>
              <a:spLocks noEditPoints="1"/>
            </p:cNvSpPr>
            <p:nvPr/>
          </p:nvSpPr>
          <p:spPr bwMode="auto">
            <a:xfrm>
              <a:off x="5139929" y="4219576"/>
              <a:ext cx="46434" cy="35719"/>
            </a:xfrm>
            <a:custGeom>
              <a:avLst/>
              <a:gdLst>
                <a:gd name="T0" fmla="*/ 0 w 39"/>
                <a:gd name="T1" fmla="*/ 0 h 30"/>
                <a:gd name="T2" fmla="*/ 98284506 w 39"/>
                <a:gd name="T3" fmla="*/ 0 h 30"/>
                <a:gd name="T4" fmla="*/ 98284506 w 39"/>
                <a:gd name="T5" fmla="*/ 75604688 h 30"/>
                <a:gd name="T6" fmla="*/ 0 w 39"/>
                <a:gd name="T7" fmla="*/ 75604688 h 30"/>
                <a:gd name="T8" fmla="*/ 0 w 39"/>
                <a:gd name="T9" fmla="*/ 0 h 30"/>
                <a:gd name="T10" fmla="*/ 5040272 w 39"/>
                <a:gd name="T11" fmla="*/ 5040313 h 30"/>
                <a:gd name="T12" fmla="*/ 98284506 w 39"/>
                <a:gd name="T13" fmla="*/ 5040313 h 30"/>
                <a:gd name="T14" fmla="*/ 98284506 w 39"/>
                <a:gd name="T15" fmla="*/ 75604688 h 30"/>
                <a:gd name="T16" fmla="*/ 5040272 w 39"/>
                <a:gd name="T17" fmla="*/ 75604688 h 30"/>
                <a:gd name="T18" fmla="*/ 5040272 w 39"/>
                <a:gd name="T19" fmla="*/ 5040313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6" name="Freeform 920">
              <a:extLst>
                <a:ext uri="{FF2B5EF4-FFF2-40B4-BE49-F238E27FC236}">
                  <a16:creationId xmlns:a16="http://schemas.microsoft.com/office/drawing/2014/main" id="{7BC4E0FE-F152-8042-B5E5-D4707377F3AA}"/>
                </a:ext>
              </a:extLst>
            </p:cNvPr>
            <p:cNvSpPr>
              <a:spLocks noEditPoints="1"/>
            </p:cNvSpPr>
            <p:nvPr/>
          </p:nvSpPr>
          <p:spPr bwMode="auto">
            <a:xfrm>
              <a:off x="5142311" y="4221956"/>
              <a:ext cx="44053" cy="33338"/>
            </a:xfrm>
            <a:custGeom>
              <a:avLst/>
              <a:gdLst>
                <a:gd name="T0" fmla="*/ 0 w 37"/>
                <a:gd name="T1" fmla="*/ 0 h 28"/>
                <a:gd name="T2" fmla="*/ 93244194 w 37"/>
                <a:gd name="T3" fmla="*/ 0 h 28"/>
                <a:gd name="T4" fmla="*/ 93244194 w 37"/>
                <a:gd name="T5" fmla="*/ 70564375 h 28"/>
                <a:gd name="T6" fmla="*/ 0 w 37"/>
                <a:gd name="T7" fmla="*/ 70564375 h 28"/>
                <a:gd name="T8" fmla="*/ 0 w 37"/>
                <a:gd name="T9" fmla="*/ 0 h 28"/>
                <a:gd name="T10" fmla="*/ 2519341 w 37"/>
                <a:gd name="T11" fmla="*/ 5040313 h 28"/>
                <a:gd name="T12" fmla="*/ 93244194 w 37"/>
                <a:gd name="T13" fmla="*/ 5040313 h 28"/>
                <a:gd name="T14" fmla="*/ 93244194 w 37"/>
                <a:gd name="T15" fmla="*/ 70564375 h 28"/>
                <a:gd name="T16" fmla="*/ 2519341 w 37"/>
                <a:gd name="T17" fmla="*/ 70564375 h 28"/>
                <a:gd name="T18" fmla="*/ 2519341 w 37"/>
                <a:gd name="T19" fmla="*/ 504031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7" name="Freeform 921">
              <a:extLst>
                <a:ext uri="{FF2B5EF4-FFF2-40B4-BE49-F238E27FC236}">
                  <a16:creationId xmlns:a16="http://schemas.microsoft.com/office/drawing/2014/main" id="{B7EA2357-51D6-AC4A-B859-43E4A08E8C4E}"/>
                </a:ext>
              </a:extLst>
            </p:cNvPr>
            <p:cNvSpPr>
              <a:spLocks noEditPoints="1"/>
            </p:cNvSpPr>
            <p:nvPr/>
          </p:nvSpPr>
          <p:spPr bwMode="auto">
            <a:xfrm>
              <a:off x="5143500" y="4224339"/>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5040313 w 36"/>
                <a:gd name="T11" fmla="*/ 2520950 h 26"/>
                <a:gd name="T12" fmla="*/ 90725625 w 36"/>
                <a:gd name="T13" fmla="*/ 2520950 h 26"/>
                <a:gd name="T14" fmla="*/ 90725625 w 36"/>
                <a:gd name="T15" fmla="*/ 65524063 h 26"/>
                <a:gd name="T16" fmla="*/ 5040313 w 36"/>
                <a:gd name="T17" fmla="*/ 65524063 h 26"/>
                <a:gd name="T18" fmla="*/ 5040313 w 36"/>
                <a:gd name="T19" fmla="*/ 252095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8" name="Freeform 922">
              <a:extLst>
                <a:ext uri="{FF2B5EF4-FFF2-40B4-BE49-F238E27FC236}">
                  <a16:creationId xmlns:a16="http://schemas.microsoft.com/office/drawing/2014/main" id="{F1F04204-B3F3-D947-90DA-574334F7BD5D}"/>
                </a:ext>
              </a:extLst>
            </p:cNvPr>
            <p:cNvSpPr>
              <a:spLocks noEditPoints="1"/>
            </p:cNvSpPr>
            <p:nvPr/>
          </p:nvSpPr>
          <p:spPr bwMode="auto">
            <a:xfrm>
              <a:off x="5145883" y="4225530"/>
              <a:ext cx="40481" cy="29765"/>
            </a:xfrm>
            <a:custGeom>
              <a:avLst/>
              <a:gdLst>
                <a:gd name="T0" fmla="*/ 0 w 34"/>
                <a:gd name="T1" fmla="*/ 0 h 25"/>
                <a:gd name="T2" fmla="*/ 85685313 w 34"/>
                <a:gd name="T3" fmla="*/ 0 h 25"/>
                <a:gd name="T4" fmla="*/ 85685313 w 34"/>
                <a:gd name="T5" fmla="*/ 63002319 h 25"/>
                <a:gd name="T6" fmla="*/ 0 w 34"/>
                <a:gd name="T7" fmla="*/ 63002319 h 25"/>
                <a:gd name="T8" fmla="*/ 0 w 34"/>
                <a:gd name="T9" fmla="*/ 0 h 25"/>
                <a:gd name="T10" fmla="*/ 7561263 w 34"/>
                <a:gd name="T11" fmla="*/ 2519331 h 25"/>
                <a:gd name="T12" fmla="*/ 85685313 w 34"/>
                <a:gd name="T13" fmla="*/ 2519331 h 25"/>
                <a:gd name="T14" fmla="*/ 85685313 w 34"/>
                <a:gd name="T15" fmla="*/ 63002319 h 25"/>
                <a:gd name="T16" fmla="*/ 7561263 w 34"/>
                <a:gd name="T17" fmla="*/ 63002319 h 25"/>
                <a:gd name="T18" fmla="*/ 7561263 w 34"/>
                <a:gd name="T19" fmla="*/ 251933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9" name="Freeform 923">
              <a:extLst>
                <a:ext uri="{FF2B5EF4-FFF2-40B4-BE49-F238E27FC236}">
                  <a16:creationId xmlns:a16="http://schemas.microsoft.com/office/drawing/2014/main" id="{7CAFE246-E52A-5440-AE61-B808CDD4CB67}"/>
                </a:ext>
              </a:extLst>
            </p:cNvPr>
            <p:cNvSpPr>
              <a:spLocks noEditPoints="1"/>
            </p:cNvSpPr>
            <p:nvPr/>
          </p:nvSpPr>
          <p:spPr bwMode="auto">
            <a:xfrm>
              <a:off x="5149454" y="4226719"/>
              <a:ext cx="36909" cy="28575"/>
            </a:xfrm>
            <a:custGeom>
              <a:avLst/>
              <a:gdLst>
                <a:gd name="T0" fmla="*/ 0 w 31"/>
                <a:gd name="T1" fmla="*/ 0 h 24"/>
                <a:gd name="T2" fmla="*/ 78123256 w 31"/>
                <a:gd name="T3" fmla="*/ 0 h 24"/>
                <a:gd name="T4" fmla="*/ 78123256 w 31"/>
                <a:gd name="T5" fmla="*/ 60483750 h 24"/>
                <a:gd name="T6" fmla="*/ 0 w 31"/>
                <a:gd name="T7" fmla="*/ 60483750 h 24"/>
                <a:gd name="T8" fmla="*/ 0 w 31"/>
                <a:gd name="T9" fmla="*/ 0 h 24"/>
                <a:gd name="T10" fmla="*/ 2519337 w 31"/>
                <a:gd name="T11" fmla="*/ 5040313 h 24"/>
                <a:gd name="T12" fmla="*/ 78123256 w 31"/>
                <a:gd name="T13" fmla="*/ 5040313 h 24"/>
                <a:gd name="T14" fmla="*/ 78123256 w 31"/>
                <a:gd name="T15" fmla="*/ 60483750 h 24"/>
                <a:gd name="T16" fmla="*/ 2519337 w 31"/>
                <a:gd name="T17" fmla="*/ 60483750 h 24"/>
                <a:gd name="T18" fmla="*/ 2519337 w 31"/>
                <a:gd name="T19" fmla="*/ 504031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0" name="Freeform 924">
              <a:extLst>
                <a:ext uri="{FF2B5EF4-FFF2-40B4-BE49-F238E27FC236}">
                  <a16:creationId xmlns:a16="http://schemas.microsoft.com/office/drawing/2014/main" id="{57E75CD3-5ED0-BA4A-94AA-5898B885FBFB}"/>
                </a:ext>
              </a:extLst>
            </p:cNvPr>
            <p:cNvSpPr>
              <a:spLocks noEditPoints="1"/>
            </p:cNvSpPr>
            <p:nvPr/>
          </p:nvSpPr>
          <p:spPr bwMode="auto">
            <a:xfrm>
              <a:off x="5150645" y="4229101"/>
              <a:ext cx="35719" cy="26194"/>
            </a:xfrm>
            <a:custGeom>
              <a:avLst/>
              <a:gdLst>
                <a:gd name="T0" fmla="*/ 0 w 30"/>
                <a:gd name="T1" fmla="*/ 0 h 22"/>
                <a:gd name="T2" fmla="*/ 75604688 w 30"/>
                <a:gd name="T3" fmla="*/ 0 h 22"/>
                <a:gd name="T4" fmla="*/ 75604688 w 30"/>
                <a:gd name="T5" fmla="*/ 55443438 h 22"/>
                <a:gd name="T6" fmla="*/ 0 w 30"/>
                <a:gd name="T7" fmla="*/ 55443438 h 22"/>
                <a:gd name="T8" fmla="*/ 0 w 30"/>
                <a:gd name="T9" fmla="*/ 0 h 22"/>
                <a:gd name="T10" fmla="*/ 5040313 w 30"/>
                <a:gd name="T11" fmla="*/ 5040313 h 22"/>
                <a:gd name="T12" fmla="*/ 75604688 w 30"/>
                <a:gd name="T13" fmla="*/ 5040313 h 22"/>
                <a:gd name="T14" fmla="*/ 75604688 w 30"/>
                <a:gd name="T15" fmla="*/ 55443438 h 22"/>
                <a:gd name="T16" fmla="*/ 5040313 w 30"/>
                <a:gd name="T17" fmla="*/ 55443438 h 22"/>
                <a:gd name="T18" fmla="*/ 5040313 w 30"/>
                <a:gd name="T19" fmla="*/ 504031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1" name="Freeform 925">
              <a:extLst>
                <a:ext uri="{FF2B5EF4-FFF2-40B4-BE49-F238E27FC236}">
                  <a16:creationId xmlns:a16="http://schemas.microsoft.com/office/drawing/2014/main" id="{9DD41BCB-8E41-BB43-8261-7DEB2EF4D897}"/>
                </a:ext>
              </a:extLst>
            </p:cNvPr>
            <p:cNvSpPr>
              <a:spLocks noEditPoints="1"/>
            </p:cNvSpPr>
            <p:nvPr/>
          </p:nvSpPr>
          <p:spPr bwMode="auto">
            <a:xfrm>
              <a:off x="5153025" y="4231481"/>
              <a:ext cx="33338" cy="23813"/>
            </a:xfrm>
            <a:custGeom>
              <a:avLst/>
              <a:gdLst>
                <a:gd name="T0" fmla="*/ 0 w 28"/>
                <a:gd name="T1" fmla="*/ 0 h 20"/>
                <a:gd name="T2" fmla="*/ 70564375 w 28"/>
                <a:gd name="T3" fmla="*/ 0 h 20"/>
                <a:gd name="T4" fmla="*/ 70564375 w 28"/>
                <a:gd name="T5" fmla="*/ 50403125 h 20"/>
                <a:gd name="T6" fmla="*/ 0 w 28"/>
                <a:gd name="T7" fmla="*/ 50403125 h 20"/>
                <a:gd name="T8" fmla="*/ 0 w 28"/>
                <a:gd name="T9" fmla="*/ 0 h 20"/>
                <a:gd name="T10" fmla="*/ 7561263 w 28"/>
                <a:gd name="T11" fmla="*/ 2520950 h 20"/>
                <a:gd name="T12" fmla="*/ 70564375 w 28"/>
                <a:gd name="T13" fmla="*/ 2520950 h 20"/>
                <a:gd name="T14" fmla="*/ 70564375 w 28"/>
                <a:gd name="T15" fmla="*/ 50403125 h 20"/>
                <a:gd name="T16" fmla="*/ 7561263 w 28"/>
                <a:gd name="T17" fmla="*/ 50403125 h 20"/>
                <a:gd name="T18" fmla="*/ 7561263 w 28"/>
                <a:gd name="T19" fmla="*/ 252095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2" name="Freeform 926">
              <a:extLst>
                <a:ext uri="{FF2B5EF4-FFF2-40B4-BE49-F238E27FC236}">
                  <a16:creationId xmlns:a16="http://schemas.microsoft.com/office/drawing/2014/main" id="{55419B26-2A6B-704B-8927-592A8FA16F80}"/>
                </a:ext>
              </a:extLst>
            </p:cNvPr>
            <p:cNvSpPr>
              <a:spLocks noEditPoints="1"/>
            </p:cNvSpPr>
            <p:nvPr/>
          </p:nvSpPr>
          <p:spPr bwMode="auto">
            <a:xfrm>
              <a:off x="5156599" y="4232672"/>
              <a:ext cx="29765" cy="22622"/>
            </a:xfrm>
            <a:custGeom>
              <a:avLst/>
              <a:gdLst>
                <a:gd name="T0" fmla="*/ 0 w 25"/>
                <a:gd name="T1" fmla="*/ 0 h 19"/>
                <a:gd name="T2" fmla="*/ 63002319 w 25"/>
                <a:gd name="T3" fmla="*/ 0 h 19"/>
                <a:gd name="T4" fmla="*/ 63002319 w 25"/>
                <a:gd name="T5" fmla="*/ 47881381 h 19"/>
                <a:gd name="T6" fmla="*/ 0 w 25"/>
                <a:gd name="T7" fmla="*/ 47881381 h 19"/>
                <a:gd name="T8" fmla="*/ 0 w 25"/>
                <a:gd name="T9" fmla="*/ 0 h 19"/>
                <a:gd name="T10" fmla="*/ 5040249 w 25"/>
                <a:gd name="T11" fmla="*/ 5040229 h 19"/>
                <a:gd name="T12" fmla="*/ 63002319 w 25"/>
                <a:gd name="T13" fmla="*/ 5040229 h 19"/>
                <a:gd name="T14" fmla="*/ 63002319 w 25"/>
                <a:gd name="T15" fmla="*/ 47881381 h 19"/>
                <a:gd name="T16" fmla="*/ 5040249 w 25"/>
                <a:gd name="T17" fmla="*/ 47881381 h 19"/>
                <a:gd name="T18" fmla="*/ 5040249 w 25"/>
                <a:gd name="T19" fmla="*/ 504022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3" name="Freeform 927">
              <a:extLst>
                <a:ext uri="{FF2B5EF4-FFF2-40B4-BE49-F238E27FC236}">
                  <a16:creationId xmlns:a16="http://schemas.microsoft.com/office/drawing/2014/main" id="{693B715B-6FFF-AB45-B7BB-E1409F4EB63D}"/>
                </a:ext>
              </a:extLst>
            </p:cNvPr>
            <p:cNvSpPr>
              <a:spLocks noEditPoints="1"/>
            </p:cNvSpPr>
            <p:nvPr/>
          </p:nvSpPr>
          <p:spPr bwMode="auto">
            <a:xfrm>
              <a:off x="5158979" y="4235055"/>
              <a:ext cx="27384" cy="20240"/>
            </a:xfrm>
            <a:custGeom>
              <a:avLst/>
              <a:gdLst>
                <a:gd name="T0" fmla="*/ 0 w 23"/>
                <a:gd name="T1" fmla="*/ 0 h 17"/>
                <a:gd name="T2" fmla="*/ 57962006 w 23"/>
                <a:gd name="T3" fmla="*/ 0 h 17"/>
                <a:gd name="T4" fmla="*/ 57962006 w 23"/>
                <a:gd name="T5" fmla="*/ 42841069 h 17"/>
                <a:gd name="T6" fmla="*/ 0 w 23"/>
                <a:gd name="T7" fmla="*/ 42841069 h 17"/>
                <a:gd name="T8" fmla="*/ 0 w 23"/>
                <a:gd name="T9" fmla="*/ 0 h 17"/>
                <a:gd name="T10" fmla="*/ 2519328 w 23"/>
                <a:gd name="T11" fmla="*/ 2519316 h 17"/>
                <a:gd name="T12" fmla="*/ 57962006 w 23"/>
                <a:gd name="T13" fmla="*/ 2519316 h 17"/>
                <a:gd name="T14" fmla="*/ 57962006 w 23"/>
                <a:gd name="T15" fmla="*/ 42841069 h 17"/>
                <a:gd name="T16" fmla="*/ 2519328 w 23"/>
                <a:gd name="T17" fmla="*/ 42841069 h 17"/>
                <a:gd name="T18" fmla="*/ 2519328 w 23"/>
                <a:gd name="T19" fmla="*/ 25193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4" name="Freeform 928">
              <a:extLst>
                <a:ext uri="{FF2B5EF4-FFF2-40B4-BE49-F238E27FC236}">
                  <a16:creationId xmlns:a16="http://schemas.microsoft.com/office/drawing/2014/main" id="{A226F97E-6BA7-A24C-8D34-2E884DE03AE2}"/>
                </a:ext>
              </a:extLst>
            </p:cNvPr>
            <p:cNvSpPr>
              <a:spLocks noEditPoints="1"/>
            </p:cNvSpPr>
            <p:nvPr/>
          </p:nvSpPr>
          <p:spPr bwMode="auto">
            <a:xfrm>
              <a:off x="5160170" y="4236244"/>
              <a:ext cx="26194" cy="19050"/>
            </a:xfrm>
            <a:custGeom>
              <a:avLst/>
              <a:gdLst>
                <a:gd name="T0" fmla="*/ 0 w 22"/>
                <a:gd name="T1" fmla="*/ 0 h 16"/>
                <a:gd name="T2" fmla="*/ 55443438 w 22"/>
                <a:gd name="T3" fmla="*/ 0 h 16"/>
                <a:gd name="T4" fmla="*/ 55443438 w 22"/>
                <a:gd name="T5" fmla="*/ 40322500 h 16"/>
                <a:gd name="T6" fmla="*/ 0 w 22"/>
                <a:gd name="T7" fmla="*/ 40322500 h 16"/>
                <a:gd name="T8" fmla="*/ 0 w 22"/>
                <a:gd name="T9" fmla="*/ 0 h 16"/>
                <a:gd name="T10" fmla="*/ 5040313 w 22"/>
                <a:gd name="T11" fmla="*/ 2520950 h 16"/>
                <a:gd name="T12" fmla="*/ 55443438 w 22"/>
                <a:gd name="T13" fmla="*/ 2520950 h 16"/>
                <a:gd name="T14" fmla="*/ 55443438 w 22"/>
                <a:gd name="T15" fmla="*/ 40322500 h 16"/>
                <a:gd name="T16" fmla="*/ 5040313 w 22"/>
                <a:gd name="T17" fmla="*/ 40322500 h 16"/>
                <a:gd name="T18" fmla="*/ 5040313 w 22"/>
                <a:gd name="T19" fmla="*/ 252095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5" name="Freeform 929">
              <a:extLst>
                <a:ext uri="{FF2B5EF4-FFF2-40B4-BE49-F238E27FC236}">
                  <a16:creationId xmlns:a16="http://schemas.microsoft.com/office/drawing/2014/main" id="{1BEEB602-C40F-744C-BF17-4D4E06563098}"/>
                </a:ext>
              </a:extLst>
            </p:cNvPr>
            <p:cNvSpPr>
              <a:spLocks noEditPoints="1"/>
            </p:cNvSpPr>
            <p:nvPr/>
          </p:nvSpPr>
          <p:spPr bwMode="auto">
            <a:xfrm>
              <a:off x="5162550" y="4237435"/>
              <a:ext cx="23813" cy="17859"/>
            </a:xfrm>
            <a:custGeom>
              <a:avLst/>
              <a:gdLst>
                <a:gd name="T0" fmla="*/ 0 w 20"/>
                <a:gd name="T1" fmla="*/ 0 h 15"/>
                <a:gd name="T2" fmla="*/ 50403125 w 20"/>
                <a:gd name="T3" fmla="*/ 0 h 15"/>
                <a:gd name="T4" fmla="*/ 50403125 w 20"/>
                <a:gd name="T5" fmla="*/ 37800756 h 15"/>
                <a:gd name="T6" fmla="*/ 0 w 20"/>
                <a:gd name="T7" fmla="*/ 37800756 h 15"/>
                <a:gd name="T8" fmla="*/ 0 w 20"/>
                <a:gd name="T9" fmla="*/ 0 h 15"/>
                <a:gd name="T10" fmla="*/ 7561263 w 20"/>
                <a:gd name="T11" fmla="*/ 5040207 h 15"/>
                <a:gd name="T12" fmla="*/ 50403125 w 20"/>
                <a:gd name="T13" fmla="*/ 5040207 h 15"/>
                <a:gd name="T14" fmla="*/ 50403125 w 20"/>
                <a:gd name="T15" fmla="*/ 37800756 h 15"/>
                <a:gd name="T16" fmla="*/ 7561263 w 20"/>
                <a:gd name="T17" fmla="*/ 37800756 h 15"/>
                <a:gd name="T18" fmla="*/ 7561263 w 20"/>
                <a:gd name="T19" fmla="*/ 504020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6" name="Freeform 930">
              <a:extLst>
                <a:ext uri="{FF2B5EF4-FFF2-40B4-BE49-F238E27FC236}">
                  <a16:creationId xmlns:a16="http://schemas.microsoft.com/office/drawing/2014/main" id="{FB274D07-F715-B143-90C4-A82B2A68B692}"/>
                </a:ext>
              </a:extLst>
            </p:cNvPr>
            <p:cNvSpPr>
              <a:spLocks noEditPoints="1"/>
            </p:cNvSpPr>
            <p:nvPr/>
          </p:nvSpPr>
          <p:spPr bwMode="auto">
            <a:xfrm>
              <a:off x="5166124" y="4239817"/>
              <a:ext cx="20240" cy="15478"/>
            </a:xfrm>
            <a:custGeom>
              <a:avLst/>
              <a:gdLst>
                <a:gd name="T0" fmla="*/ 0 w 17"/>
                <a:gd name="T1" fmla="*/ 0 h 13"/>
                <a:gd name="T2" fmla="*/ 42841069 w 17"/>
                <a:gd name="T3" fmla="*/ 0 h 13"/>
                <a:gd name="T4" fmla="*/ 42841069 w 17"/>
                <a:gd name="T5" fmla="*/ 32760444 h 13"/>
                <a:gd name="T6" fmla="*/ 0 w 17"/>
                <a:gd name="T7" fmla="*/ 32760444 h 13"/>
                <a:gd name="T8" fmla="*/ 0 w 17"/>
                <a:gd name="T9" fmla="*/ 0 h 13"/>
                <a:gd name="T10" fmla="*/ 5040219 w 17"/>
                <a:gd name="T11" fmla="*/ 5040190 h 13"/>
                <a:gd name="T12" fmla="*/ 42841069 w 17"/>
                <a:gd name="T13" fmla="*/ 5040190 h 13"/>
                <a:gd name="T14" fmla="*/ 42841069 w 17"/>
                <a:gd name="T15" fmla="*/ 32760444 h 13"/>
                <a:gd name="T16" fmla="*/ 5040219 w 17"/>
                <a:gd name="T17" fmla="*/ 32760444 h 13"/>
                <a:gd name="T18" fmla="*/ 5040219 w 17"/>
                <a:gd name="T19" fmla="*/ 504019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7" name="Freeform 931">
              <a:extLst>
                <a:ext uri="{FF2B5EF4-FFF2-40B4-BE49-F238E27FC236}">
                  <a16:creationId xmlns:a16="http://schemas.microsoft.com/office/drawing/2014/main" id="{B86F93E4-E52B-344D-8DCB-B5F03AFE728B}"/>
                </a:ext>
              </a:extLst>
            </p:cNvPr>
            <p:cNvSpPr>
              <a:spLocks noEditPoints="1"/>
            </p:cNvSpPr>
            <p:nvPr/>
          </p:nvSpPr>
          <p:spPr bwMode="auto">
            <a:xfrm>
              <a:off x="5168504" y="4242197"/>
              <a:ext cx="17859" cy="13097"/>
            </a:xfrm>
            <a:custGeom>
              <a:avLst/>
              <a:gdLst>
                <a:gd name="T0" fmla="*/ 0 w 15"/>
                <a:gd name="T1" fmla="*/ 0 h 11"/>
                <a:gd name="T2" fmla="*/ 37800756 w 15"/>
                <a:gd name="T3" fmla="*/ 0 h 11"/>
                <a:gd name="T4" fmla="*/ 37800756 w 15"/>
                <a:gd name="T5" fmla="*/ 27720131 h 11"/>
                <a:gd name="T6" fmla="*/ 0 w 15"/>
                <a:gd name="T7" fmla="*/ 27720131 h 11"/>
                <a:gd name="T8" fmla="*/ 0 w 15"/>
                <a:gd name="T9" fmla="*/ 0 h 11"/>
                <a:gd name="T10" fmla="*/ 2519310 w 15"/>
                <a:gd name="T11" fmla="*/ 2519290 h 11"/>
                <a:gd name="T12" fmla="*/ 37800756 w 15"/>
                <a:gd name="T13" fmla="*/ 2519290 h 11"/>
                <a:gd name="T14" fmla="*/ 37800756 w 15"/>
                <a:gd name="T15" fmla="*/ 27720131 h 11"/>
                <a:gd name="T16" fmla="*/ 2519310 w 15"/>
                <a:gd name="T17" fmla="*/ 27720131 h 11"/>
                <a:gd name="T18" fmla="*/ 2519310 w 15"/>
                <a:gd name="T19" fmla="*/ 251929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8" name="Freeform 932">
              <a:extLst>
                <a:ext uri="{FF2B5EF4-FFF2-40B4-BE49-F238E27FC236}">
                  <a16:creationId xmlns:a16="http://schemas.microsoft.com/office/drawing/2014/main" id="{4FE6AF3F-AD27-9A41-8FC7-4BE8CF8CEE85}"/>
                </a:ext>
              </a:extLst>
            </p:cNvPr>
            <p:cNvSpPr>
              <a:spLocks noEditPoints="1"/>
            </p:cNvSpPr>
            <p:nvPr/>
          </p:nvSpPr>
          <p:spPr bwMode="auto">
            <a:xfrm>
              <a:off x="5169695" y="4243389"/>
              <a:ext cx="16669" cy="11906"/>
            </a:xfrm>
            <a:custGeom>
              <a:avLst/>
              <a:gdLst>
                <a:gd name="T0" fmla="*/ 0 w 14"/>
                <a:gd name="T1" fmla="*/ 0 h 10"/>
                <a:gd name="T2" fmla="*/ 35282188 w 14"/>
                <a:gd name="T3" fmla="*/ 0 h 10"/>
                <a:gd name="T4" fmla="*/ 35282188 w 14"/>
                <a:gd name="T5" fmla="*/ 25201563 h 10"/>
                <a:gd name="T6" fmla="*/ 0 w 14"/>
                <a:gd name="T7" fmla="*/ 25201563 h 10"/>
                <a:gd name="T8" fmla="*/ 0 w 14"/>
                <a:gd name="T9" fmla="*/ 0 h 10"/>
                <a:gd name="T10" fmla="*/ 5040313 w 14"/>
                <a:gd name="T11" fmla="*/ 2520950 h 10"/>
                <a:gd name="T12" fmla="*/ 35282188 w 14"/>
                <a:gd name="T13" fmla="*/ 2520950 h 10"/>
                <a:gd name="T14" fmla="*/ 35282188 w 14"/>
                <a:gd name="T15" fmla="*/ 25201563 h 10"/>
                <a:gd name="T16" fmla="*/ 5040313 w 14"/>
                <a:gd name="T17" fmla="*/ 25201563 h 10"/>
                <a:gd name="T18" fmla="*/ 5040313 w 14"/>
                <a:gd name="T19" fmla="*/ 252095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9" name="Freeform 933">
              <a:extLst>
                <a:ext uri="{FF2B5EF4-FFF2-40B4-BE49-F238E27FC236}">
                  <a16:creationId xmlns:a16="http://schemas.microsoft.com/office/drawing/2014/main" id="{6854C550-66D0-1C4A-9B9A-254B5DA246E3}"/>
                </a:ext>
              </a:extLst>
            </p:cNvPr>
            <p:cNvSpPr>
              <a:spLocks noEditPoints="1"/>
            </p:cNvSpPr>
            <p:nvPr/>
          </p:nvSpPr>
          <p:spPr bwMode="auto">
            <a:xfrm>
              <a:off x="5172075" y="4244580"/>
              <a:ext cx="14288" cy="10715"/>
            </a:xfrm>
            <a:custGeom>
              <a:avLst/>
              <a:gdLst>
                <a:gd name="T0" fmla="*/ 0 w 12"/>
                <a:gd name="T1" fmla="*/ 0 h 9"/>
                <a:gd name="T2" fmla="*/ 30241875 w 12"/>
                <a:gd name="T3" fmla="*/ 0 h 9"/>
                <a:gd name="T4" fmla="*/ 30241875 w 12"/>
                <a:gd name="T5" fmla="*/ 22679819 h 9"/>
                <a:gd name="T6" fmla="*/ 0 w 12"/>
                <a:gd name="T7" fmla="*/ 22679819 h 9"/>
                <a:gd name="T8" fmla="*/ 0 w 12"/>
                <a:gd name="T9" fmla="*/ 0 h 9"/>
                <a:gd name="T10" fmla="*/ 7561263 w 12"/>
                <a:gd name="T11" fmla="*/ 5040136 h 9"/>
                <a:gd name="T12" fmla="*/ 30241875 w 12"/>
                <a:gd name="T13" fmla="*/ 5040136 h 9"/>
                <a:gd name="T14" fmla="*/ 30241875 w 12"/>
                <a:gd name="T15" fmla="*/ 22679819 h 9"/>
                <a:gd name="T16" fmla="*/ 7561263 w 12"/>
                <a:gd name="T17" fmla="*/ 22679819 h 9"/>
                <a:gd name="T18" fmla="*/ 7561263 w 12"/>
                <a:gd name="T19" fmla="*/ 504013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0" name="Freeform 934">
              <a:extLst>
                <a:ext uri="{FF2B5EF4-FFF2-40B4-BE49-F238E27FC236}">
                  <a16:creationId xmlns:a16="http://schemas.microsoft.com/office/drawing/2014/main" id="{91497B35-D6E2-404E-83F9-F27B3C38C286}"/>
                </a:ext>
              </a:extLst>
            </p:cNvPr>
            <p:cNvSpPr>
              <a:spLocks noEditPoints="1"/>
            </p:cNvSpPr>
            <p:nvPr/>
          </p:nvSpPr>
          <p:spPr bwMode="auto">
            <a:xfrm>
              <a:off x="5175649" y="4246960"/>
              <a:ext cx="10715" cy="8334"/>
            </a:xfrm>
            <a:custGeom>
              <a:avLst/>
              <a:gdLst>
                <a:gd name="T0" fmla="*/ 0 w 9"/>
                <a:gd name="T1" fmla="*/ 0 h 7"/>
                <a:gd name="T2" fmla="*/ 22679819 w 9"/>
                <a:gd name="T3" fmla="*/ 0 h 7"/>
                <a:gd name="T4" fmla="*/ 22679819 w 9"/>
                <a:gd name="T5" fmla="*/ 17639506 h 7"/>
                <a:gd name="T6" fmla="*/ 0 w 9"/>
                <a:gd name="T7" fmla="*/ 17639506 h 7"/>
                <a:gd name="T8" fmla="*/ 0 w 9"/>
                <a:gd name="T9" fmla="*/ 0 h 7"/>
                <a:gd name="T10" fmla="*/ 2519274 w 9"/>
                <a:gd name="T11" fmla="*/ 2519249 h 7"/>
                <a:gd name="T12" fmla="*/ 22679819 w 9"/>
                <a:gd name="T13" fmla="*/ 2519249 h 7"/>
                <a:gd name="T14" fmla="*/ 22679819 w 9"/>
                <a:gd name="T15" fmla="*/ 17639506 h 7"/>
                <a:gd name="T16" fmla="*/ 2519274 w 9"/>
                <a:gd name="T17" fmla="*/ 17639506 h 7"/>
                <a:gd name="T18" fmla="*/ 2519274 w 9"/>
                <a:gd name="T19" fmla="*/ 2519249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1" name="Freeform 935">
              <a:extLst>
                <a:ext uri="{FF2B5EF4-FFF2-40B4-BE49-F238E27FC236}">
                  <a16:creationId xmlns:a16="http://schemas.microsoft.com/office/drawing/2014/main" id="{6B52665F-B92A-EA4E-BCD1-3A481EBA16B0}"/>
                </a:ext>
              </a:extLst>
            </p:cNvPr>
            <p:cNvSpPr>
              <a:spLocks noEditPoints="1"/>
            </p:cNvSpPr>
            <p:nvPr/>
          </p:nvSpPr>
          <p:spPr bwMode="auto">
            <a:xfrm>
              <a:off x="5176838" y="4248151"/>
              <a:ext cx="9525" cy="7144"/>
            </a:xfrm>
            <a:custGeom>
              <a:avLst/>
              <a:gdLst>
                <a:gd name="T0" fmla="*/ 0 w 8"/>
                <a:gd name="T1" fmla="*/ 0 h 6"/>
                <a:gd name="T2" fmla="*/ 20161250 w 8"/>
                <a:gd name="T3" fmla="*/ 0 h 6"/>
                <a:gd name="T4" fmla="*/ 20161250 w 8"/>
                <a:gd name="T5" fmla="*/ 15120938 h 6"/>
                <a:gd name="T6" fmla="*/ 0 w 8"/>
                <a:gd name="T7" fmla="*/ 15120938 h 6"/>
                <a:gd name="T8" fmla="*/ 0 w 8"/>
                <a:gd name="T9" fmla="*/ 0 h 6"/>
                <a:gd name="T10" fmla="*/ 5040313 w 8"/>
                <a:gd name="T11" fmla="*/ 5040313 h 6"/>
                <a:gd name="T12" fmla="*/ 20161250 w 8"/>
                <a:gd name="T13" fmla="*/ 5040313 h 6"/>
                <a:gd name="T14" fmla="*/ 20161250 w 8"/>
                <a:gd name="T15" fmla="*/ 15120938 h 6"/>
                <a:gd name="T16" fmla="*/ 5040313 w 8"/>
                <a:gd name="T17" fmla="*/ 15120938 h 6"/>
                <a:gd name="T18" fmla="*/ 5040313 w 8"/>
                <a:gd name="T19" fmla="*/ 504031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2" name="Freeform 936">
              <a:extLst>
                <a:ext uri="{FF2B5EF4-FFF2-40B4-BE49-F238E27FC236}">
                  <a16:creationId xmlns:a16="http://schemas.microsoft.com/office/drawing/2014/main" id="{340CD801-591A-D54B-A70C-579F202785B5}"/>
                </a:ext>
              </a:extLst>
            </p:cNvPr>
            <p:cNvSpPr>
              <a:spLocks noEditPoints="1"/>
            </p:cNvSpPr>
            <p:nvPr/>
          </p:nvSpPr>
          <p:spPr bwMode="auto">
            <a:xfrm>
              <a:off x="5179220" y="4250531"/>
              <a:ext cx="7144" cy="4763"/>
            </a:xfrm>
            <a:custGeom>
              <a:avLst/>
              <a:gdLst>
                <a:gd name="T0" fmla="*/ 0 w 6"/>
                <a:gd name="T1" fmla="*/ 0 h 4"/>
                <a:gd name="T2" fmla="*/ 15120938 w 6"/>
                <a:gd name="T3" fmla="*/ 0 h 4"/>
                <a:gd name="T4" fmla="*/ 15120938 w 6"/>
                <a:gd name="T5" fmla="*/ 10080625 h 4"/>
                <a:gd name="T6" fmla="*/ 0 w 6"/>
                <a:gd name="T7" fmla="*/ 10080625 h 4"/>
                <a:gd name="T8" fmla="*/ 0 w 6"/>
                <a:gd name="T9" fmla="*/ 0 h 4"/>
                <a:gd name="T10" fmla="*/ 7561263 w 6"/>
                <a:gd name="T11" fmla="*/ 2520950 h 4"/>
                <a:gd name="T12" fmla="*/ 15120938 w 6"/>
                <a:gd name="T13" fmla="*/ 2520950 h 4"/>
                <a:gd name="T14" fmla="*/ 15120938 w 6"/>
                <a:gd name="T15" fmla="*/ 10080625 h 4"/>
                <a:gd name="T16" fmla="*/ 7561263 w 6"/>
                <a:gd name="T17" fmla="*/ 10080625 h 4"/>
                <a:gd name="T18" fmla="*/ 7561263 w 6"/>
                <a:gd name="T19" fmla="*/ 252095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3" name="Freeform 937">
              <a:extLst>
                <a:ext uri="{FF2B5EF4-FFF2-40B4-BE49-F238E27FC236}">
                  <a16:creationId xmlns:a16="http://schemas.microsoft.com/office/drawing/2014/main" id="{BE506312-5D61-D74A-AD78-4E75F317E4B4}"/>
                </a:ext>
              </a:extLst>
            </p:cNvPr>
            <p:cNvSpPr>
              <a:spLocks noEditPoints="1"/>
            </p:cNvSpPr>
            <p:nvPr/>
          </p:nvSpPr>
          <p:spPr bwMode="auto">
            <a:xfrm>
              <a:off x="5182791" y="4251722"/>
              <a:ext cx="3572" cy="3572"/>
            </a:xfrm>
            <a:custGeom>
              <a:avLst/>
              <a:gdLst>
                <a:gd name="T0" fmla="*/ 0 w 3"/>
                <a:gd name="T1" fmla="*/ 0 h 3"/>
                <a:gd name="T2" fmla="*/ 7558881 w 3"/>
                <a:gd name="T3" fmla="*/ 0 h 3"/>
                <a:gd name="T4" fmla="*/ 7558881 w 3"/>
                <a:gd name="T5" fmla="*/ 7558881 h 3"/>
                <a:gd name="T6" fmla="*/ 0 w 3"/>
                <a:gd name="T7" fmla="*/ 7558881 h 3"/>
                <a:gd name="T8" fmla="*/ 0 w 3"/>
                <a:gd name="T9" fmla="*/ 0 h 3"/>
                <a:gd name="T10" fmla="*/ 5039783 w 3"/>
                <a:gd name="T11" fmla="*/ 2519098 h 3"/>
                <a:gd name="T12" fmla="*/ 7558881 w 3"/>
                <a:gd name="T13" fmla="*/ 2519098 h 3"/>
                <a:gd name="T14" fmla="*/ 7558881 w 3"/>
                <a:gd name="T15" fmla="*/ 7558881 h 3"/>
                <a:gd name="T16" fmla="*/ 5039783 w 3"/>
                <a:gd name="T17" fmla="*/ 7558881 h 3"/>
                <a:gd name="T18" fmla="*/ 5039783 w 3"/>
                <a:gd name="T19" fmla="*/ 2519098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4" name="Freeform 938">
              <a:extLst>
                <a:ext uri="{FF2B5EF4-FFF2-40B4-BE49-F238E27FC236}">
                  <a16:creationId xmlns:a16="http://schemas.microsoft.com/office/drawing/2014/main" id="{C9DD67A3-4E58-084B-B1B3-62BF2C398A9E}"/>
                </a:ext>
              </a:extLst>
            </p:cNvPr>
            <p:cNvSpPr>
              <a:spLocks noEditPoints="1"/>
            </p:cNvSpPr>
            <p:nvPr/>
          </p:nvSpPr>
          <p:spPr bwMode="auto">
            <a:xfrm>
              <a:off x="5185174" y="4252914"/>
              <a:ext cx="1190" cy="2381"/>
            </a:xfrm>
            <a:custGeom>
              <a:avLst/>
              <a:gdLst>
                <a:gd name="T0" fmla="*/ 0 w 1"/>
                <a:gd name="T1" fmla="*/ 0 h 2"/>
                <a:gd name="T2" fmla="*/ 2518569 w 1"/>
                <a:gd name="T3" fmla="*/ 0 h 2"/>
                <a:gd name="T4" fmla="*/ 2518569 w 1"/>
                <a:gd name="T5" fmla="*/ 5040313 h 2"/>
                <a:gd name="T6" fmla="*/ 0 w 1"/>
                <a:gd name="T7" fmla="*/ 5040313 h 2"/>
                <a:gd name="T8" fmla="*/ 0 w 1"/>
                <a:gd name="T9" fmla="*/ 0 h 2"/>
                <a:gd name="T10" fmla="*/ 2518569 w 1"/>
                <a:gd name="T11" fmla="*/ 5040313 h 2"/>
                <a:gd name="T12" fmla="*/ 2518569 w 1"/>
                <a:gd name="T13" fmla="*/ 5040313 h 2"/>
                <a:gd name="T14" fmla="*/ 2518569 w 1"/>
                <a:gd name="T15" fmla="*/ 5040313 h 2"/>
                <a:gd name="T16" fmla="*/ 2518569 w 1"/>
                <a:gd name="T17" fmla="*/ 5040313 h 2"/>
                <a:gd name="T18" fmla="*/ 2518569 w 1"/>
                <a:gd name="T19" fmla="*/ 5040313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5" name="Line 939">
              <a:extLst>
                <a:ext uri="{FF2B5EF4-FFF2-40B4-BE49-F238E27FC236}">
                  <a16:creationId xmlns:a16="http://schemas.microsoft.com/office/drawing/2014/main" id="{ABB3C581-0144-6A47-8A88-C4C560261AEB}"/>
                </a:ext>
              </a:extLst>
            </p:cNvPr>
            <p:cNvSpPr>
              <a:spLocks noChangeShapeType="1"/>
            </p:cNvSpPr>
            <p:nvPr/>
          </p:nvSpPr>
          <p:spPr bwMode="auto">
            <a:xfrm>
              <a:off x="5047061"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6" name="Line 940">
              <a:extLst>
                <a:ext uri="{FF2B5EF4-FFF2-40B4-BE49-F238E27FC236}">
                  <a16:creationId xmlns:a16="http://schemas.microsoft.com/office/drawing/2014/main" id="{F45B252D-E89D-7745-9F77-AB13AAFCEDBD}"/>
                </a:ext>
              </a:extLst>
            </p:cNvPr>
            <p:cNvSpPr>
              <a:spLocks noChangeShapeType="1"/>
            </p:cNvSpPr>
            <p:nvPr/>
          </p:nvSpPr>
          <p:spPr bwMode="auto">
            <a:xfrm>
              <a:off x="5018486"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7" name="Line 941">
              <a:extLst>
                <a:ext uri="{FF2B5EF4-FFF2-40B4-BE49-F238E27FC236}">
                  <a16:creationId xmlns:a16="http://schemas.microsoft.com/office/drawing/2014/main" id="{2654CC9B-BCB3-4A4B-AB29-B8ED5016B09D}"/>
                </a:ext>
              </a:extLst>
            </p:cNvPr>
            <p:cNvSpPr>
              <a:spLocks noChangeShapeType="1"/>
            </p:cNvSpPr>
            <p:nvPr/>
          </p:nvSpPr>
          <p:spPr bwMode="auto">
            <a:xfrm>
              <a:off x="4985147" y="4271963"/>
              <a:ext cx="222647"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8" name="Freeform 942">
              <a:extLst>
                <a:ext uri="{FF2B5EF4-FFF2-40B4-BE49-F238E27FC236}">
                  <a16:creationId xmlns:a16="http://schemas.microsoft.com/office/drawing/2014/main" id="{C83AB299-92E3-5A42-89F2-CD3D112D8B21}"/>
                </a:ext>
              </a:extLst>
            </p:cNvPr>
            <p:cNvSpPr>
              <a:spLocks noEditPoints="1"/>
            </p:cNvSpPr>
            <p:nvPr/>
          </p:nvSpPr>
          <p:spPr bwMode="auto">
            <a:xfrm>
              <a:off x="5154216" y="4313635"/>
              <a:ext cx="28575" cy="9525"/>
            </a:xfrm>
            <a:custGeom>
              <a:avLst/>
              <a:gdLst>
                <a:gd name="T0" fmla="*/ 0 w 24"/>
                <a:gd name="T1" fmla="*/ 0 h 8"/>
                <a:gd name="T2" fmla="*/ 60483750 w 24"/>
                <a:gd name="T3" fmla="*/ 0 h 8"/>
                <a:gd name="T4" fmla="*/ 60483750 w 24"/>
                <a:gd name="T5" fmla="*/ 20161250 h 8"/>
                <a:gd name="T6" fmla="*/ 0 w 24"/>
                <a:gd name="T7" fmla="*/ 20161250 h 8"/>
                <a:gd name="T8" fmla="*/ 0 w 24"/>
                <a:gd name="T9" fmla="*/ 0 h 8"/>
                <a:gd name="T10" fmla="*/ 0 w 24"/>
                <a:gd name="T11" fmla="*/ 0 h 8"/>
                <a:gd name="T12" fmla="*/ 60483750 w 24"/>
                <a:gd name="T13" fmla="*/ 0 h 8"/>
                <a:gd name="T14" fmla="*/ 60483750 w 24"/>
                <a:gd name="T15" fmla="*/ 17641888 h 8"/>
                <a:gd name="T16" fmla="*/ 0 w 24"/>
                <a:gd name="T17" fmla="*/ 17641888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9" name="Freeform 943">
              <a:extLst>
                <a:ext uri="{FF2B5EF4-FFF2-40B4-BE49-F238E27FC236}">
                  <a16:creationId xmlns:a16="http://schemas.microsoft.com/office/drawing/2014/main" id="{3E106655-B153-0D45-9345-4837E0956D4B}"/>
                </a:ext>
              </a:extLst>
            </p:cNvPr>
            <p:cNvSpPr>
              <a:spLocks noEditPoints="1"/>
            </p:cNvSpPr>
            <p:nvPr/>
          </p:nvSpPr>
          <p:spPr bwMode="auto">
            <a:xfrm>
              <a:off x="5154216" y="4313635"/>
              <a:ext cx="28575" cy="8334"/>
            </a:xfrm>
            <a:custGeom>
              <a:avLst/>
              <a:gdLst>
                <a:gd name="T0" fmla="*/ 0 w 24"/>
                <a:gd name="T1" fmla="*/ 0 h 7"/>
                <a:gd name="T2" fmla="*/ 60483750 w 24"/>
                <a:gd name="T3" fmla="*/ 0 h 7"/>
                <a:gd name="T4" fmla="*/ 60483750 w 24"/>
                <a:gd name="T5" fmla="*/ 17639506 h 7"/>
                <a:gd name="T6" fmla="*/ 0 w 24"/>
                <a:gd name="T7" fmla="*/ 17639506 h 7"/>
                <a:gd name="T8" fmla="*/ 0 w 24"/>
                <a:gd name="T9" fmla="*/ 0 h 7"/>
                <a:gd name="T10" fmla="*/ 0 w 24"/>
                <a:gd name="T11" fmla="*/ 0 h 7"/>
                <a:gd name="T12" fmla="*/ 60483750 w 24"/>
                <a:gd name="T13" fmla="*/ 0 h 7"/>
                <a:gd name="T14" fmla="*/ 60483750 w 24"/>
                <a:gd name="T15" fmla="*/ 12599421 h 7"/>
                <a:gd name="T16" fmla="*/ 0 w 24"/>
                <a:gd name="T17" fmla="*/ 12599421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0" name="Freeform 944">
              <a:extLst>
                <a:ext uri="{FF2B5EF4-FFF2-40B4-BE49-F238E27FC236}">
                  <a16:creationId xmlns:a16="http://schemas.microsoft.com/office/drawing/2014/main" id="{9C721276-4409-BA40-8407-AF872AA827A3}"/>
                </a:ext>
              </a:extLst>
            </p:cNvPr>
            <p:cNvSpPr>
              <a:spLocks noEditPoints="1"/>
            </p:cNvSpPr>
            <p:nvPr/>
          </p:nvSpPr>
          <p:spPr bwMode="auto">
            <a:xfrm>
              <a:off x="5154216" y="4313636"/>
              <a:ext cx="28575" cy="5953"/>
            </a:xfrm>
            <a:custGeom>
              <a:avLst/>
              <a:gdLst>
                <a:gd name="T0" fmla="*/ 0 w 24"/>
                <a:gd name="T1" fmla="*/ 0 h 5"/>
                <a:gd name="T2" fmla="*/ 60483750 w 24"/>
                <a:gd name="T3" fmla="*/ 0 h 5"/>
                <a:gd name="T4" fmla="*/ 60483750 w 24"/>
                <a:gd name="T5" fmla="*/ 12599194 h 5"/>
                <a:gd name="T6" fmla="*/ 0 w 24"/>
                <a:gd name="T7" fmla="*/ 12599194 h 5"/>
                <a:gd name="T8" fmla="*/ 0 w 24"/>
                <a:gd name="T9" fmla="*/ 0 h 5"/>
                <a:gd name="T10" fmla="*/ 0 w 24"/>
                <a:gd name="T11" fmla="*/ 0 h 5"/>
                <a:gd name="T12" fmla="*/ 60483750 w 24"/>
                <a:gd name="T13" fmla="*/ 0 h 5"/>
                <a:gd name="T14" fmla="*/ 60483750 w 24"/>
                <a:gd name="T15" fmla="*/ 7559199 h 5"/>
                <a:gd name="T16" fmla="*/ 0 w 24"/>
                <a:gd name="T17" fmla="*/ 7559199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1" name="Freeform 945">
              <a:extLst>
                <a:ext uri="{FF2B5EF4-FFF2-40B4-BE49-F238E27FC236}">
                  <a16:creationId xmlns:a16="http://schemas.microsoft.com/office/drawing/2014/main" id="{9F6AFB0B-A5D7-B346-B90C-CEFCF93A541C}"/>
                </a:ext>
              </a:extLst>
            </p:cNvPr>
            <p:cNvSpPr>
              <a:spLocks noEditPoints="1"/>
            </p:cNvSpPr>
            <p:nvPr/>
          </p:nvSpPr>
          <p:spPr bwMode="auto">
            <a:xfrm>
              <a:off x="5154216" y="4313635"/>
              <a:ext cx="28575" cy="3572"/>
            </a:xfrm>
            <a:custGeom>
              <a:avLst/>
              <a:gdLst>
                <a:gd name="T0" fmla="*/ 0 w 24"/>
                <a:gd name="T1" fmla="*/ 0 h 3"/>
                <a:gd name="T2" fmla="*/ 60483750 w 24"/>
                <a:gd name="T3" fmla="*/ 0 h 3"/>
                <a:gd name="T4" fmla="*/ 60483750 w 24"/>
                <a:gd name="T5" fmla="*/ 7558881 h 3"/>
                <a:gd name="T6" fmla="*/ 0 w 24"/>
                <a:gd name="T7" fmla="*/ 7558881 h 3"/>
                <a:gd name="T8" fmla="*/ 0 w 24"/>
                <a:gd name="T9" fmla="*/ 0 h 3"/>
                <a:gd name="T10" fmla="*/ 0 w 24"/>
                <a:gd name="T11" fmla="*/ 0 h 3"/>
                <a:gd name="T12" fmla="*/ 60483750 w 24"/>
                <a:gd name="T13" fmla="*/ 0 h 3"/>
                <a:gd name="T14" fmla="*/ 60483750 w 24"/>
                <a:gd name="T15" fmla="*/ 5039783 h 3"/>
                <a:gd name="T16" fmla="*/ 0 w 24"/>
                <a:gd name="T17" fmla="*/ 5039783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2" name="Freeform 946">
              <a:extLst>
                <a:ext uri="{FF2B5EF4-FFF2-40B4-BE49-F238E27FC236}">
                  <a16:creationId xmlns:a16="http://schemas.microsoft.com/office/drawing/2014/main" id="{FAD9D211-73C0-054F-9DF1-679C8EA813AB}"/>
                </a:ext>
              </a:extLst>
            </p:cNvPr>
            <p:cNvSpPr>
              <a:spLocks noEditPoints="1"/>
            </p:cNvSpPr>
            <p:nvPr/>
          </p:nvSpPr>
          <p:spPr bwMode="auto">
            <a:xfrm>
              <a:off x="5154216" y="4313636"/>
              <a:ext cx="28575" cy="2381"/>
            </a:xfrm>
            <a:custGeom>
              <a:avLst/>
              <a:gdLst>
                <a:gd name="T0" fmla="*/ 0 w 24"/>
                <a:gd name="T1" fmla="*/ 0 h 2"/>
                <a:gd name="T2" fmla="*/ 60483750 w 24"/>
                <a:gd name="T3" fmla="*/ 0 h 2"/>
                <a:gd name="T4" fmla="*/ 60483750 w 24"/>
                <a:gd name="T5" fmla="*/ 5040313 h 2"/>
                <a:gd name="T6" fmla="*/ 0 w 24"/>
                <a:gd name="T7" fmla="*/ 5040313 h 2"/>
                <a:gd name="T8" fmla="*/ 0 w 24"/>
                <a:gd name="T9" fmla="*/ 0 h 2"/>
                <a:gd name="T10" fmla="*/ 0 w 24"/>
                <a:gd name="T11" fmla="*/ 0 h 2"/>
                <a:gd name="T12" fmla="*/ 60483750 w 24"/>
                <a:gd name="T13" fmla="*/ 0 h 2"/>
                <a:gd name="T14" fmla="*/ 60483750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3" name="Freeform 947">
              <a:extLst>
                <a:ext uri="{FF2B5EF4-FFF2-40B4-BE49-F238E27FC236}">
                  <a16:creationId xmlns:a16="http://schemas.microsoft.com/office/drawing/2014/main" id="{1D4B3328-DAE2-0E42-AEF5-4178F8C368F4}"/>
                </a:ext>
              </a:extLst>
            </p:cNvPr>
            <p:cNvSpPr>
              <a:spLocks noEditPoints="1"/>
            </p:cNvSpPr>
            <p:nvPr/>
          </p:nvSpPr>
          <p:spPr bwMode="auto">
            <a:xfrm>
              <a:off x="5154216" y="4313636"/>
              <a:ext cx="28575" cy="1190"/>
            </a:xfrm>
            <a:custGeom>
              <a:avLst/>
              <a:gdLst>
                <a:gd name="T0" fmla="*/ 0 w 24"/>
                <a:gd name="T1" fmla="*/ 0 h 1"/>
                <a:gd name="T2" fmla="*/ 60483750 w 24"/>
                <a:gd name="T3" fmla="*/ 0 h 1"/>
                <a:gd name="T4" fmla="*/ 60483750 w 24"/>
                <a:gd name="T5" fmla="*/ 0 h 1"/>
                <a:gd name="T6" fmla="*/ 0 w 24"/>
                <a:gd name="T7" fmla="*/ 0 h 1"/>
                <a:gd name="T8" fmla="*/ 0 w 24"/>
                <a:gd name="T9" fmla="*/ 0 h 1"/>
                <a:gd name="T10" fmla="*/ 0 w 24"/>
                <a:gd name="T11" fmla="*/ 0 h 1"/>
                <a:gd name="T12" fmla="*/ 60483750 w 24"/>
                <a:gd name="T13" fmla="*/ 0 h 1"/>
                <a:gd name="T14" fmla="*/ 60483750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4" name="Rectangle 948">
              <a:extLst>
                <a:ext uri="{FF2B5EF4-FFF2-40B4-BE49-F238E27FC236}">
                  <a16:creationId xmlns:a16="http://schemas.microsoft.com/office/drawing/2014/main" id="{012FAA69-54E9-BD43-ABAE-C8DAA0EA9ADF}"/>
                </a:ext>
              </a:extLst>
            </p:cNvPr>
            <p:cNvSpPr>
              <a:spLocks noChangeArrowheads="1"/>
            </p:cNvSpPr>
            <p:nvPr/>
          </p:nvSpPr>
          <p:spPr bwMode="auto">
            <a:xfrm>
              <a:off x="5129214" y="4316016"/>
              <a:ext cx="64294"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55" name="Freeform 949">
              <a:extLst>
                <a:ext uri="{FF2B5EF4-FFF2-40B4-BE49-F238E27FC236}">
                  <a16:creationId xmlns:a16="http://schemas.microsoft.com/office/drawing/2014/main" id="{EE981048-AEA2-2243-A516-D015BCA7810E}"/>
                </a:ext>
              </a:extLst>
            </p:cNvPr>
            <p:cNvSpPr>
              <a:spLocks noEditPoints="1"/>
            </p:cNvSpPr>
            <p:nvPr/>
          </p:nvSpPr>
          <p:spPr bwMode="auto">
            <a:xfrm>
              <a:off x="4957762" y="4307682"/>
              <a:ext cx="34529" cy="16669"/>
            </a:xfrm>
            <a:custGeom>
              <a:avLst/>
              <a:gdLst>
                <a:gd name="T0" fmla="*/ 0 w 29"/>
                <a:gd name="T1" fmla="*/ 0 h 14"/>
                <a:gd name="T2" fmla="*/ 73086119 w 29"/>
                <a:gd name="T3" fmla="*/ 0 h 14"/>
                <a:gd name="T4" fmla="*/ 73086119 w 29"/>
                <a:gd name="T5" fmla="*/ 35282188 h 14"/>
                <a:gd name="T6" fmla="*/ 0 w 29"/>
                <a:gd name="T7" fmla="*/ 35282188 h 14"/>
                <a:gd name="T8" fmla="*/ 0 w 29"/>
                <a:gd name="T9" fmla="*/ 0 h 14"/>
                <a:gd name="T10" fmla="*/ 5040367 w 29"/>
                <a:gd name="T11" fmla="*/ 0 h 14"/>
                <a:gd name="T12" fmla="*/ 68045752 w 29"/>
                <a:gd name="T13" fmla="*/ 0 h 14"/>
                <a:gd name="T14" fmla="*/ 68045752 w 29"/>
                <a:gd name="T15" fmla="*/ 35282188 h 14"/>
                <a:gd name="T16" fmla="*/ 5040367 w 29"/>
                <a:gd name="T17" fmla="*/ 35282188 h 14"/>
                <a:gd name="T18" fmla="*/ 5040367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6" name="Freeform 950">
              <a:extLst>
                <a:ext uri="{FF2B5EF4-FFF2-40B4-BE49-F238E27FC236}">
                  <a16:creationId xmlns:a16="http://schemas.microsoft.com/office/drawing/2014/main" id="{9A3913C3-81E9-B042-AC08-077E7E6FE94C}"/>
                </a:ext>
              </a:extLst>
            </p:cNvPr>
            <p:cNvSpPr>
              <a:spLocks noEditPoints="1"/>
            </p:cNvSpPr>
            <p:nvPr/>
          </p:nvSpPr>
          <p:spPr bwMode="auto">
            <a:xfrm>
              <a:off x="4960144" y="4307682"/>
              <a:ext cx="29766" cy="16669"/>
            </a:xfrm>
            <a:custGeom>
              <a:avLst/>
              <a:gdLst>
                <a:gd name="T0" fmla="*/ 0 w 25"/>
                <a:gd name="T1" fmla="*/ 0 h 14"/>
                <a:gd name="T2" fmla="*/ 63005494 w 25"/>
                <a:gd name="T3" fmla="*/ 0 h 14"/>
                <a:gd name="T4" fmla="*/ 63005494 w 25"/>
                <a:gd name="T5" fmla="*/ 35282188 h 14"/>
                <a:gd name="T6" fmla="*/ 0 w 25"/>
                <a:gd name="T7" fmla="*/ 35282188 h 14"/>
                <a:gd name="T8" fmla="*/ 0 w 25"/>
                <a:gd name="T9" fmla="*/ 0 h 14"/>
                <a:gd name="T10" fmla="*/ 5040376 w 25"/>
                <a:gd name="T11" fmla="*/ 0 h 14"/>
                <a:gd name="T12" fmla="*/ 60484512 w 25"/>
                <a:gd name="T13" fmla="*/ 0 h 14"/>
                <a:gd name="T14" fmla="*/ 60484512 w 25"/>
                <a:gd name="T15" fmla="*/ 35282188 h 14"/>
                <a:gd name="T16" fmla="*/ 5040376 w 25"/>
                <a:gd name="T17" fmla="*/ 35282188 h 14"/>
                <a:gd name="T18" fmla="*/ 5040376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7" name="Freeform 951">
              <a:extLst>
                <a:ext uri="{FF2B5EF4-FFF2-40B4-BE49-F238E27FC236}">
                  <a16:creationId xmlns:a16="http://schemas.microsoft.com/office/drawing/2014/main" id="{E1DEB4BF-D1BC-A546-921E-CDB45F121DEC}"/>
                </a:ext>
              </a:extLst>
            </p:cNvPr>
            <p:cNvSpPr>
              <a:spLocks noEditPoints="1"/>
            </p:cNvSpPr>
            <p:nvPr/>
          </p:nvSpPr>
          <p:spPr bwMode="auto">
            <a:xfrm>
              <a:off x="4962526" y="4307682"/>
              <a:ext cx="26194" cy="16669"/>
            </a:xfrm>
            <a:custGeom>
              <a:avLst/>
              <a:gdLst>
                <a:gd name="T0" fmla="*/ 0 w 22"/>
                <a:gd name="T1" fmla="*/ 0 h 14"/>
                <a:gd name="T2" fmla="*/ 55443438 w 22"/>
                <a:gd name="T3" fmla="*/ 0 h 14"/>
                <a:gd name="T4" fmla="*/ 55443438 w 22"/>
                <a:gd name="T5" fmla="*/ 35282188 h 14"/>
                <a:gd name="T6" fmla="*/ 0 w 22"/>
                <a:gd name="T7" fmla="*/ 35282188 h 14"/>
                <a:gd name="T8" fmla="*/ 0 w 22"/>
                <a:gd name="T9" fmla="*/ 0 h 14"/>
                <a:gd name="T10" fmla="*/ 2520950 w 22"/>
                <a:gd name="T11" fmla="*/ 0 h 14"/>
                <a:gd name="T12" fmla="*/ 50403125 w 22"/>
                <a:gd name="T13" fmla="*/ 0 h 14"/>
                <a:gd name="T14" fmla="*/ 50403125 w 22"/>
                <a:gd name="T15" fmla="*/ 35282188 h 14"/>
                <a:gd name="T16" fmla="*/ 2520950 w 22"/>
                <a:gd name="T17" fmla="*/ 35282188 h 14"/>
                <a:gd name="T18" fmla="*/ 2520950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8" name="Freeform 952">
              <a:extLst>
                <a:ext uri="{FF2B5EF4-FFF2-40B4-BE49-F238E27FC236}">
                  <a16:creationId xmlns:a16="http://schemas.microsoft.com/office/drawing/2014/main" id="{B1446F99-8C68-804D-ADCB-CFB0A2204929}"/>
                </a:ext>
              </a:extLst>
            </p:cNvPr>
            <p:cNvSpPr>
              <a:spLocks noEditPoints="1"/>
            </p:cNvSpPr>
            <p:nvPr/>
          </p:nvSpPr>
          <p:spPr bwMode="auto">
            <a:xfrm>
              <a:off x="4963716" y="4307682"/>
              <a:ext cx="22622" cy="16669"/>
            </a:xfrm>
            <a:custGeom>
              <a:avLst/>
              <a:gdLst>
                <a:gd name="T0" fmla="*/ 0 w 19"/>
                <a:gd name="T1" fmla="*/ 0 h 14"/>
                <a:gd name="T2" fmla="*/ 47881381 w 19"/>
                <a:gd name="T3" fmla="*/ 0 h 14"/>
                <a:gd name="T4" fmla="*/ 47881381 w 19"/>
                <a:gd name="T5" fmla="*/ 35282188 h 14"/>
                <a:gd name="T6" fmla="*/ 0 w 19"/>
                <a:gd name="T7" fmla="*/ 35282188 h 14"/>
                <a:gd name="T8" fmla="*/ 0 w 19"/>
                <a:gd name="T9" fmla="*/ 0 h 14"/>
                <a:gd name="T10" fmla="*/ 5040229 w 19"/>
                <a:gd name="T11" fmla="*/ 0 h 14"/>
                <a:gd name="T12" fmla="*/ 42841152 w 19"/>
                <a:gd name="T13" fmla="*/ 0 h 14"/>
                <a:gd name="T14" fmla="*/ 42841152 w 19"/>
                <a:gd name="T15" fmla="*/ 35282188 h 14"/>
                <a:gd name="T16" fmla="*/ 5040229 w 19"/>
                <a:gd name="T17" fmla="*/ 35282188 h 14"/>
                <a:gd name="T18" fmla="*/ 5040229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9" name="Freeform 953">
              <a:extLst>
                <a:ext uri="{FF2B5EF4-FFF2-40B4-BE49-F238E27FC236}">
                  <a16:creationId xmlns:a16="http://schemas.microsoft.com/office/drawing/2014/main" id="{477F37F2-3B51-C648-A679-01FC630A2625}"/>
                </a:ext>
              </a:extLst>
            </p:cNvPr>
            <p:cNvSpPr>
              <a:spLocks noEditPoints="1"/>
            </p:cNvSpPr>
            <p:nvPr/>
          </p:nvSpPr>
          <p:spPr bwMode="auto">
            <a:xfrm>
              <a:off x="4966097" y="4307682"/>
              <a:ext cx="17859" cy="16669"/>
            </a:xfrm>
            <a:custGeom>
              <a:avLst/>
              <a:gdLst>
                <a:gd name="T0" fmla="*/ 0 w 15"/>
                <a:gd name="T1" fmla="*/ 0 h 14"/>
                <a:gd name="T2" fmla="*/ 37800756 w 15"/>
                <a:gd name="T3" fmla="*/ 0 h 14"/>
                <a:gd name="T4" fmla="*/ 37800756 w 15"/>
                <a:gd name="T5" fmla="*/ 35282188 h 14"/>
                <a:gd name="T6" fmla="*/ 0 w 15"/>
                <a:gd name="T7" fmla="*/ 35282188 h 14"/>
                <a:gd name="T8" fmla="*/ 0 w 15"/>
                <a:gd name="T9" fmla="*/ 0 h 14"/>
                <a:gd name="T10" fmla="*/ 5040207 w 15"/>
                <a:gd name="T11" fmla="*/ 0 h 14"/>
                <a:gd name="T12" fmla="*/ 32760550 w 15"/>
                <a:gd name="T13" fmla="*/ 0 h 14"/>
                <a:gd name="T14" fmla="*/ 32760550 w 15"/>
                <a:gd name="T15" fmla="*/ 35282188 h 14"/>
                <a:gd name="T16" fmla="*/ 5040207 w 15"/>
                <a:gd name="T17" fmla="*/ 35282188 h 14"/>
                <a:gd name="T18" fmla="*/ 5040207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0" name="Freeform 954">
              <a:extLst>
                <a:ext uri="{FF2B5EF4-FFF2-40B4-BE49-F238E27FC236}">
                  <a16:creationId xmlns:a16="http://schemas.microsoft.com/office/drawing/2014/main" id="{C7F8A38A-1C0C-F94B-9EDE-830CD3B41F8B}"/>
                </a:ext>
              </a:extLst>
            </p:cNvPr>
            <p:cNvSpPr>
              <a:spLocks noEditPoints="1"/>
            </p:cNvSpPr>
            <p:nvPr/>
          </p:nvSpPr>
          <p:spPr bwMode="auto">
            <a:xfrm>
              <a:off x="4968478" y="4307682"/>
              <a:ext cx="13097" cy="16669"/>
            </a:xfrm>
            <a:custGeom>
              <a:avLst/>
              <a:gdLst>
                <a:gd name="T0" fmla="*/ 0 w 11"/>
                <a:gd name="T1" fmla="*/ 0 h 14"/>
                <a:gd name="T2" fmla="*/ 27720131 w 11"/>
                <a:gd name="T3" fmla="*/ 0 h 14"/>
                <a:gd name="T4" fmla="*/ 27720131 w 11"/>
                <a:gd name="T5" fmla="*/ 35282188 h 14"/>
                <a:gd name="T6" fmla="*/ 0 w 11"/>
                <a:gd name="T7" fmla="*/ 35282188 h 14"/>
                <a:gd name="T8" fmla="*/ 0 w 11"/>
                <a:gd name="T9" fmla="*/ 0 h 14"/>
                <a:gd name="T10" fmla="*/ 5040168 w 11"/>
                <a:gd name="T11" fmla="*/ 0 h 14"/>
                <a:gd name="T12" fmla="*/ 22679963 w 11"/>
                <a:gd name="T13" fmla="*/ 0 h 14"/>
                <a:gd name="T14" fmla="*/ 22679963 w 11"/>
                <a:gd name="T15" fmla="*/ 35282188 h 14"/>
                <a:gd name="T16" fmla="*/ 5040168 w 11"/>
                <a:gd name="T17" fmla="*/ 35282188 h 14"/>
                <a:gd name="T18" fmla="*/ 5040168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1" name="Freeform 955">
              <a:extLst>
                <a:ext uri="{FF2B5EF4-FFF2-40B4-BE49-F238E27FC236}">
                  <a16:creationId xmlns:a16="http://schemas.microsoft.com/office/drawing/2014/main" id="{75FFF508-9F32-224B-9A3A-B58A7DC5F93D}"/>
                </a:ext>
              </a:extLst>
            </p:cNvPr>
            <p:cNvSpPr>
              <a:spLocks noEditPoints="1"/>
            </p:cNvSpPr>
            <p:nvPr/>
          </p:nvSpPr>
          <p:spPr bwMode="auto">
            <a:xfrm>
              <a:off x="4970860" y="4307682"/>
              <a:ext cx="8334" cy="16669"/>
            </a:xfrm>
            <a:custGeom>
              <a:avLst/>
              <a:gdLst>
                <a:gd name="T0" fmla="*/ 0 w 7"/>
                <a:gd name="T1" fmla="*/ 0 h 14"/>
                <a:gd name="T2" fmla="*/ 17639506 w 7"/>
                <a:gd name="T3" fmla="*/ 0 h 14"/>
                <a:gd name="T4" fmla="*/ 17639506 w 7"/>
                <a:gd name="T5" fmla="*/ 35282188 h 14"/>
                <a:gd name="T6" fmla="*/ 0 w 7"/>
                <a:gd name="T7" fmla="*/ 35282188 h 14"/>
                <a:gd name="T8" fmla="*/ 0 w 7"/>
                <a:gd name="T9" fmla="*/ 0 h 14"/>
                <a:gd name="T10" fmla="*/ 2519249 w 7"/>
                <a:gd name="T11" fmla="*/ 0 h 14"/>
                <a:gd name="T12" fmla="*/ 12599421 w 7"/>
                <a:gd name="T13" fmla="*/ 0 h 14"/>
                <a:gd name="T14" fmla="*/ 12599421 w 7"/>
                <a:gd name="T15" fmla="*/ 35282188 h 14"/>
                <a:gd name="T16" fmla="*/ 2519249 w 7"/>
                <a:gd name="T17" fmla="*/ 35282188 h 14"/>
                <a:gd name="T18" fmla="*/ 2519249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2" name="Freeform 956">
              <a:extLst>
                <a:ext uri="{FF2B5EF4-FFF2-40B4-BE49-F238E27FC236}">
                  <a16:creationId xmlns:a16="http://schemas.microsoft.com/office/drawing/2014/main" id="{6A702531-0643-DB4D-8704-20D567C45370}"/>
                </a:ext>
              </a:extLst>
            </p:cNvPr>
            <p:cNvSpPr>
              <a:spLocks noEditPoints="1"/>
            </p:cNvSpPr>
            <p:nvPr/>
          </p:nvSpPr>
          <p:spPr bwMode="auto">
            <a:xfrm>
              <a:off x="4972050" y="4307682"/>
              <a:ext cx="4763" cy="16669"/>
            </a:xfrm>
            <a:custGeom>
              <a:avLst/>
              <a:gdLst>
                <a:gd name="T0" fmla="*/ 0 w 4"/>
                <a:gd name="T1" fmla="*/ 0 h 14"/>
                <a:gd name="T2" fmla="*/ 10080625 w 4"/>
                <a:gd name="T3" fmla="*/ 0 h 14"/>
                <a:gd name="T4" fmla="*/ 10080625 w 4"/>
                <a:gd name="T5" fmla="*/ 35282188 h 14"/>
                <a:gd name="T6" fmla="*/ 0 w 4"/>
                <a:gd name="T7" fmla="*/ 35282188 h 14"/>
                <a:gd name="T8" fmla="*/ 0 w 4"/>
                <a:gd name="T9" fmla="*/ 0 h 14"/>
                <a:gd name="T10" fmla="*/ 5040313 w 4"/>
                <a:gd name="T11" fmla="*/ 0 h 14"/>
                <a:gd name="T12" fmla="*/ 5040313 w 4"/>
                <a:gd name="T13" fmla="*/ 0 h 14"/>
                <a:gd name="T14" fmla="*/ 5040313 w 4"/>
                <a:gd name="T15" fmla="*/ 35282188 h 14"/>
                <a:gd name="T16" fmla="*/ 5040313 w 4"/>
                <a:gd name="T17" fmla="*/ 35282188 h 14"/>
                <a:gd name="T18" fmla="*/ 5040313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3" name="Freeform 957">
              <a:extLst>
                <a:ext uri="{FF2B5EF4-FFF2-40B4-BE49-F238E27FC236}">
                  <a16:creationId xmlns:a16="http://schemas.microsoft.com/office/drawing/2014/main" id="{34FDC362-E565-FD4E-9338-9647E11C3894}"/>
                </a:ext>
              </a:extLst>
            </p:cNvPr>
            <p:cNvSpPr>
              <a:spLocks/>
            </p:cNvSpPr>
            <p:nvPr/>
          </p:nvSpPr>
          <p:spPr bwMode="auto">
            <a:xfrm>
              <a:off x="4948238" y="4067176"/>
              <a:ext cx="333375" cy="330994"/>
            </a:xfrm>
            <a:custGeom>
              <a:avLst/>
              <a:gdLst>
                <a:gd name="T0" fmla="*/ 0 w 280"/>
                <a:gd name="T1" fmla="*/ 700603438 h 278"/>
                <a:gd name="T2" fmla="*/ 0 w 280"/>
                <a:gd name="T3" fmla="*/ 488910313 h 278"/>
                <a:gd name="T4" fmla="*/ 73085325 w 280"/>
                <a:gd name="T5" fmla="*/ 415826575 h 278"/>
                <a:gd name="T6" fmla="*/ 78125638 w 280"/>
                <a:gd name="T7" fmla="*/ 415826575 h 278"/>
                <a:gd name="T8" fmla="*/ 78125638 w 280"/>
                <a:gd name="T9" fmla="*/ 80645000 h 278"/>
                <a:gd name="T10" fmla="*/ 156249688 w 280"/>
                <a:gd name="T11" fmla="*/ 0 h 278"/>
                <a:gd name="T12" fmla="*/ 627519700 w 280"/>
                <a:gd name="T13" fmla="*/ 0 h 278"/>
                <a:gd name="T14" fmla="*/ 627519700 w 280"/>
                <a:gd name="T15" fmla="*/ 236894688 h 278"/>
                <a:gd name="T16" fmla="*/ 609877813 w 280"/>
                <a:gd name="T17" fmla="*/ 292338125 h 278"/>
                <a:gd name="T18" fmla="*/ 609877813 w 280"/>
                <a:gd name="T19" fmla="*/ 400705638 h 278"/>
                <a:gd name="T20" fmla="*/ 597277825 w 280"/>
                <a:gd name="T21" fmla="*/ 408265313 h 278"/>
                <a:gd name="T22" fmla="*/ 705643750 w 280"/>
                <a:gd name="T23" fmla="*/ 408265313 h 278"/>
                <a:gd name="T24" fmla="*/ 705643750 w 280"/>
                <a:gd name="T25" fmla="*/ 624998750 h 278"/>
                <a:gd name="T26" fmla="*/ 627519700 w 280"/>
                <a:gd name="T27" fmla="*/ 700603438 h 278"/>
                <a:gd name="T28" fmla="*/ 0 w 280"/>
                <a:gd name="T29" fmla="*/ 70060343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4" name="Freeform 958">
              <a:extLst>
                <a:ext uri="{FF2B5EF4-FFF2-40B4-BE49-F238E27FC236}">
                  <a16:creationId xmlns:a16="http://schemas.microsoft.com/office/drawing/2014/main" id="{26AA215B-273A-C142-B1B5-D402D5B1F65E}"/>
                </a:ext>
              </a:extLst>
            </p:cNvPr>
            <p:cNvSpPr>
              <a:spLocks/>
            </p:cNvSpPr>
            <p:nvPr/>
          </p:nvSpPr>
          <p:spPr bwMode="auto">
            <a:xfrm>
              <a:off x="3425428" y="611981"/>
              <a:ext cx="681038" cy="367904"/>
            </a:xfrm>
            <a:custGeom>
              <a:avLst/>
              <a:gdLst>
                <a:gd name="T0" fmla="*/ 332660625 w 572"/>
                <a:gd name="T1" fmla="*/ 778729869 h 309"/>
                <a:gd name="T2" fmla="*/ 1111389700 w 572"/>
                <a:gd name="T3" fmla="*/ 778729869 h 309"/>
                <a:gd name="T4" fmla="*/ 1164312188 w 572"/>
                <a:gd name="T5" fmla="*/ 773689551 h 309"/>
                <a:gd name="T6" fmla="*/ 1214715313 w 572"/>
                <a:gd name="T7" fmla="*/ 763608916 h 309"/>
                <a:gd name="T8" fmla="*/ 1260078125 w 572"/>
                <a:gd name="T9" fmla="*/ 743447645 h 309"/>
                <a:gd name="T10" fmla="*/ 1305440938 w 572"/>
                <a:gd name="T11" fmla="*/ 718246057 h 309"/>
                <a:gd name="T12" fmla="*/ 1345763438 w 572"/>
                <a:gd name="T13" fmla="*/ 682963834 h 309"/>
                <a:gd name="T14" fmla="*/ 1381045625 w 572"/>
                <a:gd name="T15" fmla="*/ 642641293 h 309"/>
                <a:gd name="T16" fmla="*/ 1406247188 w 572"/>
                <a:gd name="T17" fmla="*/ 599797799 h 309"/>
                <a:gd name="T18" fmla="*/ 1426408438 w 572"/>
                <a:gd name="T19" fmla="*/ 551915575 h 309"/>
                <a:gd name="T20" fmla="*/ 1439010013 w 572"/>
                <a:gd name="T21" fmla="*/ 501512399 h 309"/>
                <a:gd name="T22" fmla="*/ 1441529375 w 572"/>
                <a:gd name="T23" fmla="*/ 451109222 h 309"/>
                <a:gd name="T24" fmla="*/ 1441529375 w 572"/>
                <a:gd name="T25" fmla="*/ 330141599 h 309"/>
                <a:gd name="T26" fmla="*/ 1439010013 w 572"/>
                <a:gd name="T27" fmla="*/ 279738423 h 309"/>
                <a:gd name="T28" fmla="*/ 1426408438 w 572"/>
                <a:gd name="T29" fmla="*/ 226814294 h 309"/>
                <a:gd name="T30" fmla="*/ 1406247188 w 572"/>
                <a:gd name="T31" fmla="*/ 178932070 h 309"/>
                <a:gd name="T32" fmla="*/ 1381045625 w 572"/>
                <a:gd name="T33" fmla="*/ 136088576 h 309"/>
                <a:gd name="T34" fmla="*/ 1345763438 w 572"/>
                <a:gd name="T35" fmla="*/ 95766035 h 309"/>
                <a:gd name="T36" fmla="*/ 1305440938 w 572"/>
                <a:gd name="T37" fmla="*/ 63004764 h 309"/>
                <a:gd name="T38" fmla="*/ 1260078125 w 572"/>
                <a:gd name="T39" fmla="*/ 35282223 h 309"/>
                <a:gd name="T40" fmla="*/ 1214715313 w 572"/>
                <a:gd name="T41" fmla="*/ 15120953 h 309"/>
                <a:gd name="T42" fmla="*/ 1164312188 w 572"/>
                <a:gd name="T43" fmla="*/ 5040318 h 309"/>
                <a:gd name="T44" fmla="*/ 1111389700 w 572"/>
                <a:gd name="T45" fmla="*/ 0 h 309"/>
                <a:gd name="T46" fmla="*/ 332660625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5040313 w 572"/>
                <a:gd name="T65" fmla="*/ 279738423 h 309"/>
                <a:gd name="T66" fmla="*/ 0 w 572"/>
                <a:gd name="T67" fmla="*/ 330141599 h 309"/>
                <a:gd name="T68" fmla="*/ 0 w 572"/>
                <a:gd name="T69" fmla="*/ 451109222 h 309"/>
                <a:gd name="T70" fmla="*/ 5040313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2660625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5" name="Rectangle 959">
              <a:extLst>
                <a:ext uri="{FF2B5EF4-FFF2-40B4-BE49-F238E27FC236}">
                  <a16:creationId xmlns:a16="http://schemas.microsoft.com/office/drawing/2014/main" id="{5A0715C8-566E-D943-913A-ADB61C4304EB}"/>
                </a:ext>
              </a:extLst>
            </p:cNvPr>
            <p:cNvSpPr>
              <a:spLocks noChangeArrowheads="1"/>
            </p:cNvSpPr>
            <p:nvPr/>
          </p:nvSpPr>
          <p:spPr bwMode="auto">
            <a:xfrm>
              <a:off x="3502640" y="672704"/>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43166" name="Rectangle 960">
              <a:extLst>
                <a:ext uri="{FF2B5EF4-FFF2-40B4-BE49-F238E27FC236}">
                  <a16:creationId xmlns:a16="http://schemas.microsoft.com/office/drawing/2014/main" id="{D7B8969D-95A7-394E-BBDA-D582EF9A672A}"/>
                </a:ext>
              </a:extLst>
            </p:cNvPr>
            <p:cNvSpPr>
              <a:spLocks noChangeArrowheads="1"/>
            </p:cNvSpPr>
            <p:nvPr/>
          </p:nvSpPr>
          <p:spPr bwMode="auto">
            <a:xfrm>
              <a:off x="3569554" y="796529"/>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167" name="Freeform 961">
              <a:extLst>
                <a:ext uri="{FF2B5EF4-FFF2-40B4-BE49-F238E27FC236}">
                  <a16:creationId xmlns:a16="http://schemas.microsoft.com/office/drawing/2014/main" id="{A576CE53-C604-FB47-82D4-AD94B83C09BB}"/>
                </a:ext>
              </a:extLst>
            </p:cNvPr>
            <p:cNvSpPr>
              <a:spLocks/>
            </p:cNvSpPr>
            <p:nvPr/>
          </p:nvSpPr>
          <p:spPr bwMode="auto">
            <a:xfrm>
              <a:off x="4705350" y="611981"/>
              <a:ext cx="681038" cy="367904"/>
            </a:xfrm>
            <a:custGeom>
              <a:avLst/>
              <a:gdLst>
                <a:gd name="T0" fmla="*/ 330141263 w 572"/>
                <a:gd name="T1" fmla="*/ 778729869 h 309"/>
                <a:gd name="T2" fmla="*/ 1108868750 w 572"/>
                <a:gd name="T3" fmla="*/ 778729869 h 309"/>
                <a:gd name="T4" fmla="*/ 1161792825 w 572"/>
                <a:gd name="T5" fmla="*/ 773689551 h 309"/>
                <a:gd name="T6" fmla="*/ 1214715313 w 572"/>
                <a:gd name="T7" fmla="*/ 763608916 h 309"/>
                <a:gd name="T8" fmla="*/ 1260078125 w 572"/>
                <a:gd name="T9" fmla="*/ 743447645 h 309"/>
                <a:gd name="T10" fmla="*/ 1305440938 w 572"/>
                <a:gd name="T11" fmla="*/ 718246057 h 309"/>
                <a:gd name="T12" fmla="*/ 1343244075 w 572"/>
                <a:gd name="T13" fmla="*/ 682963834 h 309"/>
                <a:gd name="T14" fmla="*/ 1378526263 w 572"/>
                <a:gd name="T15" fmla="*/ 642641293 h 309"/>
                <a:gd name="T16" fmla="*/ 1406247188 w 572"/>
                <a:gd name="T17" fmla="*/ 599797799 h 309"/>
                <a:gd name="T18" fmla="*/ 1426408438 w 572"/>
                <a:gd name="T19" fmla="*/ 551915575 h 309"/>
                <a:gd name="T20" fmla="*/ 1436489063 w 572"/>
                <a:gd name="T21" fmla="*/ 501512399 h 309"/>
                <a:gd name="T22" fmla="*/ 1441529375 w 572"/>
                <a:gd name="T23" fmla="*/ 451109222 h 309"/>
                <a:gd name="T24" fmla="*/ 1441529375 w 572"/>
                <a:gd name="T25" fmla="*/ 330141599 h 309"/>
                <a:gd name="T26" fmla="*/ 1436489063 w 572"/>
                <a:gd name="T27" fmla="*/ 279738423 h 309"/>
                <a:gd name="T28" fmla="*/ 1426408438 w 572"/>
                <a:gd name="T29" fmla="*/ 226814294 h 309"/>
                <a:gd name="T30" fmla="*/ 1406247188 w 572"/>
                <a:gd name="T31" fmla="*/ 178932070 h 309"/>
                <a:gd name="T32" fmla="*/ 1378526263 w 572"/>
                <a:gd name="T33" fmla="*/ 136088576 h 309"/>
                <a:gd name="T34" fmla="*/ 1343244075 w 572"/>
                <a:gd name="T35" fmla="*/ 95766035 h 309"/>
                <a:gd name="T36" fmla="*/ 1305440938 w 572"/>
                <a:gd name="T37" fmla="*/ 63004764 h 309"/>
                <a:gd name="T38" fmla="*/ 1260078125 w 572"/>
                <a:gd name="T39" fmla="*/ 35282223 h 309"/>
                <a:gd name="T40" fmla="*/ 1214715313 w 572"/>
                <a:gd name="T41" fmla="*/ 15120953 h 309"/>
                <a:gd name="T42" fmla="*/ 1161792825 w 572"/>
                <a:gd name="T43" fmla="*/ 5040318 h 309"/>
                <a:gd name="T44" fmla="*/ 1108868750 w 572"/>
                <a:gd name="T45" fmla="*/ 0 h 309"/>
                <a:gd name="T46" fmla="*/ 330141263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2520950 w 572"/>
                <a:gd name="T65" fmla="*/ 279738423 h 309"/>
                <a:gd name="T66" fmla="*/ 0 w 572"/>
                <a:gd name="T67" fmla="*/ 330141599 h 309"/>
                <a:gd name="T68" fmla="*/ 0 w 572"/>
                <a:gd name="T69" fmla="*/ 451109222 h 309"/>
                <a:gd name="T70" fmla="*/ 2520950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0141263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8" name="Rectangle 962">
              <a:extLst>
                <a:ext uri="{FF2B5EF4-FFF2-40B4-BE49-F238E27FC236}">
                  <a16:creationId xmlns:a16="http://schemas.microsoft.com/office/drawing/2014/main" id="{DCB11CC8-C942-314B-B2AF-2EB8080A42AD}"/>
                </a:ext>
              </a:extLst>
            </p:cNvPr>
            <p:cNvSpPr>
              <a:spLocks noChangeArrowheads="1"/>
            </p:cNvSpPr>
            <p:nvPr/>
          </p:nvSpPr>
          <p:spPr bwMode="auto">
            <a:xfrm>
              <a:off x="4940157" y="646511"/>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69" name="Rectangle 963">
              <a:extLst>
                <a:ext uri="{FF2B5EF4-FFF2-40B4-BE49-F238E27FC236}">
                  <a16:creationId xmlns:a16="http://schemas.microsoft.com/office/drawing/2014/main" id="{DD007AA8-0D54-3A4B-B941-600CDAFC4A06}"/>
                </a:ext>
              </a:extLst>
            </p:cNvPr>
            <p:cNvSpPr>
              <a:spLocks noChangeArrowheads="1"/>
            </p:cNvSpPr>
            <p:nvPr/>
          </p:nvSpPr>
          <p:spPr bwMode="auto">
            <a:xfrm>
              <a:off x="4806078" y="791767"/>
              <a:ext cx="549831"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43170" name="Line 964">
              <a:extLst>
                <a:ext uri="{FF2B5EF4-FFF2-40B4-BE49-F238E27FC236}">
                  <a16:creationId xmlns:a16="http://schemas.microsoft.com/office/drawing/2014/main" id="{5FDCA1B0-C80B-5645-BADE-59820F874148}"/>
                </a:ext>
              </a:extLst>
            </p:cNvPr>
            <p:cNvSpPr>
              <a:spLocks noChangeShapeType="1"/>
            </p:cNvSpPr>
            <p:nvPr/>
          </p:nvSpPr>
          <p:spPr bwMode="auto">
            <a:xfrm flipH="1">
              <a:off x="4339830" y="979885"/>
              <a:ext cx="706040" cy="866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1" name="Freeform 965">
              <a:extLst>
                <a:ext uri="{FF2B5EF4-FFF2-40B4-BE49-F238E27FC236}">
                  <a16:creationId xmlns:a16="http://schemas.microsoft.com/office/drawing/2014/main" id="{A41DD6D8-0B22-6748-9CF4-B9DBCC930735}"/>
                </a:ext>
              </a:extLst>
            </p:cNvPr>
            <p:cNvSpPr>
              <a:spLocks/>
            </p:cNvSpPr>
            <p:nvPr/>
          </p:nvSpPr>
          <p:spPr bwMode="auto">
            <a:xfrm>
              <a:off x="4281489" y="1802608"/>
              <a:ext cx="107156" cy="116681"/>
            </a:xfrm>
            <a:custGeom>
              <a:avLst/>
              <a:gdLst>
                <a:gd name="T0" fmla="*/ 226814063 w 90"/>
                <a:gd name="T1" fmla="*/ 141128750 h 98"/>
                <a:gd name="T2" fmla="*/ 0 w 90"/>
                <a:gd name="T3" fmla="*/ 246975313 h 98"/>
                <a:gd name="T4" fmla="*/ 52924075 w 90"/>
                <a:gd name="T5" fmla="*/ 0 h 98"/>
                <a:gd name="T6" fmla="*/ 226814063 w 90"/>
                <a:gd name="T7" fmla="*/ 141128750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2" name="Line 966">
              <a:extLst>
                <a:ext uri="{FF2B5EF4-FFF2-40B4-BE49-F238E27FC236}">
                  <a16:creationId xmlns:a16="http://schemas.microsoft.com/office/drawing/2014/main" id="{A9EFCBEB-8213-F646-8D79-7340A9BA1882}"/>
                </a:ext>
              </a:extLst>
            </p:cNvPr>
            <p:cNvSpPr>
              <a:spLocks noChangeShapeType="1"/>
            </p:cNvSpPr>
            <p:nvPr/>
          </p:nvSpPr>
          <p:spPr bwMode="auto">
            <a:xfrm>
              <a:off x="3765947" y="979885"/>
              <a:ext cx="14288" cy="819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3" name="Freeform 967">
              <a:extLst>
                <a:ext uri="{FF2B5EF4-FFF2-40B4-BE49-F238E27FC236}">
                  <a16:creationId xmlns:a16="http://schemas.microsoft.com/office/drawing/2014/main" id="{6B8813DF-497A-B94E-86E4-EFACFC3D6EB7}"/>
                </a:ext>
              </a:extLst>
            </p:cNvPr>
            <p:cNvSpPr>
              <a:spLocks/>
            </p:cNvSpPr>
            <p:nvPr/>
          </p:nvSpPr>
          <p:spPr bwMode="auto">
            <a:xfrm>
              <a:off x="3727849" y="1783558"/>
              <a:ext cx="105965" cy="107156"/>
            </a:xfrm>
            <a:custGeom>
              <a:avLst/>
              <a:gdLst>
                <a:gd name="T0" fmla="*/ 224292319 w 89"/>
                <a:gd name="T1" fmla="*/ 0 h 90"/>
                <a:gd name="T2" fmla="*/ 115926777 w 89"/>
                <a:gd name="T3" fmla="*/ 226814063 h 90"/>
                <a:gd name="T4" fmla="*/ 0 w 89"/>
                <a:gd name="T5" fmla="*/ 5040313 h 90"/>
                <a:gd name="T6" fmla="*/ 22429231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4" name="Line 968">
              <a:extLst>
                <a:ext uri="{FF2B5EF4-FFF2-40B4-BE49-F238E27FC236}">
                  <a16:creationId xmlns:a16="http://schemas.microsoft.com/office/drawing/2014/main" id="{E08EB002-D096-2140-9ABC-0EEA4221A382}"/>
                </a:ext>
              </a:extLst>
            </p:cNvPr>
            <p:cNvSpPr>
              <a:spLocks noChangeShapeType="1"/>
            </p:cNvSpPr>
            <p:nvPr/>
          </p:nvSpPr>
          <p:spPr bwMode="auto">
            <a:xfrm>
              <a:off x="2515792" y="969170"/>
              <a:ext cx="697706" cy="8643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5" name="Freeform 969">
              <a:extLst>
                <a:ext uri="{FF2B5EF4-FFF2-40B4-BE49-F238E27FC236}">
                  <a16:creationId xmlns:a16="http://schemas.microsoft.com/office/drawing/2014/main" id="{FEF72E26-C309-F04E-B5AC-3D05AE75AA5A}"/>
                </a:ext>
              </a:extLst>
            </p:cNvPr>
            <p:cNvSpPr>
              <a:spLocks/>
            </p:cNvSpPr>
            <p:nvPr/>
          </p:nvSpPr>
          <p:spPr bwMode="auto">
            <a:xfrm>
              <a:off x="3164683" y="1791891"/>
              <a:ext cx="108347" cy="114300"/>
            </a:xfrm>
            <a:custGeom>
              <a:avLst/>
              <a:gdLst>
                <a:gd name="T0" fmla="*/ 176411548 w 91"/>
                <a:gd name="T1" fmla="*/ 0 h 96"/>
                <a:gd name="T2" fmla="*/ 229335806 w 91"/>
                <a:gd name="T3" fmla="*/ 241935000 h 96"/>
                <a:gd name="T4" fmla="*/ 0 w 91"/>
                <a:gd name="T5" fmla="*/ 136088438 h 96"/>
                <a:gd name="T6" fmla="*/ 176411548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6" name="Freeform 970">
              <a:extLst>
                <a:ext uri="{FF2B5EF4-FFF2-40B4-BE49-F238E27FC236}">
                  <a16:creationId xmlns:a16="http://schemas.microsoft.com/office/drawing/2014/main" id="{7F3E5074-355D-034F-B403-0DF7696C2F57}"/>
                </a:ext>
              </a:extLst>
            </p:cNvPr>
            <p:cNvSpPr>
              <a:spLocks/>
            </p:cNvSpPr>
            <p:nvPr/>
          </p:nvSpPr>
          <p:spPr bwMode="auto">
            <a:xfrm>
              <a:off x="2346723" y="1237061"/>
              <a:ext cx="826294" cy="416719"/>
            </a:xfrm>
            <a:custGeom>
              <a:avLst/>
              <a:gdLst>
                <a:gd name="T0" fmla="*/ 284778450 w 694"/>
                <a:gd name="T1" fmla="*/ 703124388 h 350"/>
                <a:gd name="T2" fmla="*/ 362902500 w 694"/>
                <a:gd name="T3" fmla="*/ 788809700 h 350"/>
                <a:gd name="T4" fmla="*/ 456149075 w 694"/>
                <a:gd name="T5" fmla="*/ 849293450 h 350"/>
                <a:gd name="T6" fmla="*/ 564515000 w 694"/>
                <a:gd name="T7" fmla="*/ 879535325 h 350"/>
                <a:gd name="T8" fmla="*/ 672882513 w 694"/>
                <a:gd name="T9" fmla="*/ 879535325 h 350"/>
                <a:gd name="T10" fmla="*/ 781248438 w 694"/>
                <a:gd name="T11" fmla="*/ 846772500 h 350"/>
                <a:gd name="T12" fmla="*/ 871974063 w 694"/>
                <a:gd name="T13" fmla="*/ 783769388 h 350"/>
                <a:gd name="T14" fmla="*/ 967740000 w 694"/>
                <a:gd name="T15" fmla="*/ 846772500 h 350"/>
                <a:gd name="T16" fmla="*/ 1073586563 w 694"/>
                <a:gd name="T17" fmla="*/ 879535325 h 350"/>
                <a:gd name="T18" fmla="*/ 1184473438 w 694"/>
                <a:gd name="T19" fmla="*/ 879535325 h 350"/>
                <a:gd name="T20" fmla="*/ 1290320000 w 694"/>
                <a:gd name="T21" fmla="*/ 849293450 h 350"/>
                <a:gd name="T22" fmla="*/ 1383566575 w 694"/>
                <a:gd name="T23" fmla="*/ 788809700 h 350"/>
                <a:gd name="T24" fmla="*/ 1461690625 w 694"/>
                <a:gd name="T25" fmla="*/ 703124388 h 350"/>
                <a:gd name="T26" fmla="*/ 1527214688 w 694"/>
                <a:gd name="T27" fmla="*/ 662801888 h 350"/>
                <a:gd name="T28" fmla="*/ 1602819375 w 694"/>
                <a:gd name="T29" fmla="*/ 652721263 h 350"/>
                <a:gd name="T30" fmla="*/ 1670864388 w 694"/>
                <a:gd name="T31" fmla="*/ 614918125 h 350"/>
                <a:gd name="T32" fmla="*/ 1718746563 w 694"/>
                <a:gd name="T33" fmla="*/ 556955325 h 350"/>
                <a:gd name="T34" fmla="*/ 1743948125 w 694"/>
                <a:gd name="T35" fmla="*/ 481350638 h 350"/>
                <a:gd name="T36" fmla="*/ 1743948125 w 694"/>
                <a:gd name="T37" fmla="*/ 400705638 h 350"/>
                <a:gd name="T38" fmla="*/ 1718746563 w 694"/>
                <a:gd name="T39" fmla="*/ 325100950 h 350"/>
                <a:gd name="T40" fmla="*/ 1670864388 w 694"/>
                <a:gd name="T41" fmla="*/ 267136563 h 350"/>
                <a:gd name="T42" fmla="*/ 1602819375 w 694"/>
                <a:gd name="T43" fmla="*/ 231854375 h 350"/>
                <a:gd name="T44" fmla="*/ 1527214688 w 694"/>
                <a:gd name="T45" fmla="*/ 221773750 h 350"/>
                <a:gd name="T46" fmla="*/ 1461690625 w 694"/>
                <a:gd name="T47" fmla="*/ 178931888 h 350"/>
                <a:gd name="T48" fmla="*/ 1383566575 w 694"/>
                <a:gd name="T49" fmla="*/ 95765938 h 350"/>
                <a:gd name="T50" fmla="*/ 1290320000 w 694"/>
                <a:gd name="T51" fmla="*/ 32762825 h 350"/>
                <a:gd name="T52" fmla="*/ 1184473438 w 694"/>
                <a:gd name="T53" fmla="*/ 5040313 h 350"/>
                <a:gd name="T54" fmla="*/ 1073586563 w 694"/>
                <a:gd name="T55" fmla="*/ 5040313 h 350"/>
                <a:gd name="T56" fmla="*/ 967740000 w 694"/>
                <a:gd name="T57" fmla="*/ 35282188 h 350"/>
                <a:gd name="T58" fmla="*/ 871974063 w 694"/>
                <a:gd name="T59" fmla="*/ 98286888 h 350"/>
                <a:gd name="T60" fmla="*/ 781248438 w 694"/>
                <a:gd name="T61" fmla="*/ 35282188 h 350"/>
                <a:gd name="T62" fmla="*/ 672882513 w 694"/>
                <a:gd name="T63" fmla="*/ 5040313 h 350"/>
                <a:gd name="T64" fmla="*/ 564515000 w 694"/>
                <a:gd name="T65" fmla="*/ 5040313 h 350"/>
                <a:gd name="T66" fmla="*/ 456149075 w 694"/>
                <a:gd name="T67" fmla="*/ 32762825 h 350"/>
                <a:gd name="T68" fmla="*/ 362902500 w 694"/>
                <a:gd name="T69" fmla="*/ 95765938 h 350"/>
                <a:gd name="T70" fmla="*/ 284778450 w 694"/>
                <a:gd name="T71" fmla="*/ 178931888 h 350"/>
                <a:gd name="T72" fmla="*/ 219254388 w 694"/>
                <a:gd name="T73" fmla="*/ 221773750 h 350"/>
                <a:gd name="T74" fmla="*/ 146169063 w 694"/>
                <a:gd name="T75" fmla="*/ 231854375 h 350"/>
                <a:gd name="T76" fmla="*/ 78125638 w 694"/>
                <a:gd name="T77" fmla="*/ 267136563 h 350"/>
                <a:gd name="T78" fmla="*/ 27722513 w 694"/>
                <a:gd name="T79" fmla="*/ 325100950 h 350"/>
                <a:gd name="T80" fmla="*/ 2520950 w 694"/>
                <a:gd name="T81" fmla="*/ 400705638 h 350"/>
                <a:gd name="T82" fmla="*/ 2520950 w 694"/>
                <a:gd name="T83" fmla="*/ 481350638 h 350"/>
                <a:gd name="T84" fmla="*/ 27722513 w 694"/>
                <a:gd name="T85" fmla="*/ 556955325 h 350"/>
                <a:gd name="T86" fmla="*/ 78125638 w 694"/>
                <a:gd name="T87" fmla="*/ 614918125 h 350"/>
                <a:gd name="T88" fmla="*/ 146169063 w 694"/>
                <a:gd name="T89" fmla="*/ 652721263 h 350"/>
                <a:gd name="T90" fmla="*/ 219254388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7" name="Rectangle 971">
              <a:extLst>
                <a:ext uri="{FF2B5EF4-FFF2-40B4-BE49-F238E27FC236}">
                  <a16:creationId xmlns:a16="http://schemas.microsoft.com/office/drawing/2014/main" id="{747521F0-28F6-DA43-8310-27890B02A895}"/>
                </a:ext>
              </a:extLst>
            </p:cNvPr>
            <p:cNvSpPr>
              <a:spLocks noChangeArrowheads="1"/>
            </p:cNvSpPr>
            <p:nvPr/>
          </p:nvSpPr>
          <p:spPr bwMode="auto">
            <a:xfrm>
              <a:off x="2643831" y="132754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43178" name="Rectangle 972">
              <a:extLst>
                <a:ext uri="{FF2B5EF4-FFF2-40B4-BE49-F238E27FC236}">
                  <a16:creationId xmlns:a16="http://schemas.microsoft.com/office/drawing/2014/main" id="{50A14085-213E-C545-B887-C755A76F5C20}"/>
                </a:ext>
              </a:extLst>
            </p:cNvPr>
            <p:cNvSpPr>
              <a:spLocks noChangeArrowheads="1"/>
            </p:cNvSpPr>
            <p:nvPr/>
          </p:nvSpPr>
          <p:spPr bwMode="auto">
            <a:xfrm>
              <a:off x="2581910" y="143113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compiler</a:t>
              </a:r>
              <a:endParaRPr lang="en-US" altLang="en-CN" sz="1800" b="1" dirty="0">
                <a:solidFill>
                  <a:srgbClr val="000000"/>
                </a:solidFill>
              </a:endParaRPr>
            </a:p>
          </p:txBody>
        </p:sp>
        <p:sp>
          <p:nvSpPr>
            <p:cNvPr id="43179" name="Freeform 973">
              <a:extLst>
                <a:ext uri="{FF2B5EF4-FFF2-40B4-BE49-F238E27FC236}">
                  <a16:creationId xmlns:a16="http://schemas.microsoft.com/office/drawing/2014/main" id="{841E8901-8466-3B42-85EF-E9FC9413819A}"/>
                </a:ext>
              </a:extLst>
            </p:cNvPr>
            <p:cNvSpPr>
              <a:spLocks/>
            </p:cNvSpPr>
            <p:nvPr/>
          </p:nvSpPr>
          <p:spPr bwMode="auto">
            <a:xfrm>
              <a:off x="3351610" y="1250156"/>
              <a:ext cx="828675" cy="415529"/>
            </a:xfrm>
            <a:custGeom>
              <a:avLst/>
              <a:gdLst>
                <a:gd name="T0" fmla="*/ 287297813 w 696"/>
                <a:gd name="T1" fmla="*/ 703125022 h 349"/>
                <a:gd name="T2" fmla="*/ 365423450 w 696"/>
                <a:gd name="T3" fmla="*/ 788810412 h 349"/>
                <a:gd name="T4" fmla="*/ 461189388 w 696"/>
                <a:gd name="T5" fmla="*/ 846773264 h 349"/>
                <a:gd name="T6" fmla="*/ 567035950 w 696"/>
                <a:gd name="T7" fmla="*/ 877015166 h 349"/>
                <a:gd name="T8" fmla="*/ 675401875 w 696"/>
                <a:gd name="T9" fmla="*/ 874495802 h 349"/>
                <a:gd name="T10" fmla="*/ 781248438 w 696"/>
                <a:gd name="T11" fmla="*/ 844253899 h 349"/>
                <a:gd name="T12" fmla="*/ 877014375 w 696"/>
                <a:gd name="T13" fmla="*/ 783770095 h 349"/>
                <a:gd name="T14" fmla="*/ 972780313 w 696"/>
                <a:gd name="T15" fmla="*/ 844253899 h 349"/>
                <a:gd name="T16" fmla="*/ 1076107513 w 696"/>
                <a:gd name="T17" fmla="*/ 874495802 h 349"/>
                <a:gd name="T18" fmla="*/ 1186994388 w 696"/>
                <a:gd name="T19" fmla="*/ 877015166 h 349"/>
                <a:gd name="T20" fmla="*/ 1292840950 w 696"/>
                <a:gd name="T21" fmla="*/ 846773264 h 349"/>
                <a:gd name="T22" fmla="*/ 1388606888 w 696"/>
                <a:gd name="T23" fmla="*/ 788810412 h 349"/>
                <a:gd name="T24" fmla="*/ 1466730938 w 696"/>
                <a:gd name="T25" fmla="*/ 703125022 h 349"/>
                <a:gd name="T26" fmla="*/ 1532255000 w 696"/>
                <a:gd name="T27" fmla="*/ 660281533 h 349"/>
                <a:gd name="T28" fmla="*/ 1607859688 w 696"/>
                <a:gd name="T29" fmla="*/ 652721852 h 349"/>
                <a:gd name="T30" fmla="*/ 1673383750 w 696"/>
                <a:gd name="T31" fmla="*/ 614918680 h 349"/>
                <a:gd name="T32" fmla="*/ 1721267513 w 696"/>
                <a:gd name="T33" fmla="*/ 554434875 h 349"/>
                <a:gd name="T34" fmla="*/ 1748988438 w 696"/>
                <a:gd name="T35" fmla="*/ 481351072 h 349"/>
                <a:gd name="T36" fmla="*/ 1748988438 w 696"/>
                <a:gd name="T37" fmla="*/ 398185047 h 349"/>
                <a:gd name="T38" fmla="*/ 1721267513 w 696"/>
                <a:gd name="T39" fmla="*/ 325101243 h 349"/>
                <a:gd name="T40" fmla="*/ 1673383750 w 696"/>
                <a:gd name="T41" fmla="*/ 264617439 h 349"/>
                <a:gd name="T42" fmla="*/ 1607859688 w 696"/>
                <a:gd name="T43" fmla="*/ 226814267 h 349"/>
                <a:gd name="T44" fmla="*/ 1532255000 w 696"/>
                <a:gd name="T45" fmla="*/ 219254585 h 349"/>
                <a:gd name="T46" fmla="*/ 1466730938 w 696"/>
                <a:gd name="T47" fmla="*/ 176411097 h 349"/>
                <a:gd name="T48" fmla="*/ 1388606888 w 696"/>
                <a:gd name="T49" fmla="*/ 90725707 h 349"/>
                <a:gd name="T50" fmla="*/ 1292840950 w 696"/>
                <a:gd name="T51" fmla="*/ 32762855 h 349"/>
                <a:gd name="T52" fmla="*/ 1186994388 w 696"/>
                <a:gd name="T53" fmla="*/ 2520952 h 349"/>
                <a:gd name="T54" fmla="*/ 1076107513 w 696"/>
                <a:gd name="T55" fmla="*/ 2520952 h 349"/>
                <a:gd name="T56" fmla="*/ 972780313 w 696"/>
                <a:gd name="T57" fmla="*/ 35282219 h 349"/>
                <a:gd name="T58" fmla="*/ 877014375 w 696"/>
                <a:gd name="T59" fmla="*/ 95766024 h 349"/>
                <a:gd name="T60" fmla="*/ 781248438 w 696"/>
                <a:gd name="T61" fmla="*/ 35282219 h 349"/>
                <a:gd name="T62" fmla="*/ 675401875 w 696"/>
                <a:gd name="T63" fmla="*/ 2520952 h 349"/>
                <a:gd name="T64" fmla="*/ 567035950 w 696"/>
                <a:gd name="T65" fmla="*/ 2520952 h 349"/>
                <a:gd name="T66" fmla="*/ 461189388 w 696"/>
                <a:gd name="T67" fmla="*/ 32762855 h 349"/>
                <a:gd name="T68" fmla="*/ 365423450 w 696"/>
                <a:gd name="T69" fmla="*/ 90725707 h 349"/>
                <a:gd name="T70" fmla="*/ 287297813 w 696"/>
                <a:gd name="T71" fmla="*/ 176411097 h 349"/>
                <a:gd name="T72" fmla="*/ 221773750 w 696"/>
                <a:gd name="T73" fmla="*/ 219254585 h 349"/>
                <a:gd name="T74" fmla="*/ 146169063 w 696"/>
                <a:gd name="T75" fmla="*/ 226814267 h 349"/>
                <a:gd name="T76" fmla="*/ 80645000 w 696"/>
                <a:gd name="T77" fmla="*/ 264617439 h 349"/>
                <a:gd name="T78" fmla="*/ 32762825 w 696"/>
                <a:gd name="T79" fmla="*/ 325101243 h 349"/>
                <a:gd name="T80" fmla="*/ 5040313 w 696"/>
                <a:gd name="T81" fmla="*/ 398185047 h 349"/>
                <a:gd name="T82" fmla="*/ 5040313 w 696"/>
                <a:gd name="T83" fmla="*/ 481351072 h 349"/>
                <a:gd name="T84" fmla="*/ 32762825 w 696"/>
                <a:gd name="T85" fmla="*/ 554434875 h 349"/>
                <a:gd name="T86" fmla="*/ 80645000 w 696"/>
                <a:gd name="T87" fmla="*/ 614918680 h 349"/>
                <a:gd name="T88" fmla="*/ 146169063 w 696"/>
                <a:gd name="T89" fmla="*/ 652721852 h 349"/>
                <a:gd name="T90" fmla="*/ 221773750 w 696"/>
                <a:gd name="T91" fmla="*/ 660281533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0" name="Rectangle 974">
              <a:extLst>
                <a:ext uri="{FF2B5EF4-FFF2-40B4-BE49-F238E27FC236}">
                  <a16:creationId xmlns:a16="http://schemas.microsoft.com/office/drawing/2014/main" id="{590F0C54-785B-4E45-A47D-0E1369A3762D}"/>
                </a:ext>
              </a:extLst>
            </p:cNvPr>
            <p:cNvSpPr>
              <a:spLocks noChangeArrowheads="1"/>
            </p:cNvSpPr>
            <p:nvPr/>
          </p:nvSpPr>
          <p:spPr bwMode="auto">
            <a:xfrm>
              <a:off x="3502640" y="1383507"/>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 Other</a:t>
              </a:r>
              <a:endParaRPr lang="en-US" altLang="en-CN" sz="1800" b="1" dirty="0">
                <a:solidFill>
                  <a:srgbClr val="000000"/>
                </a:solidFill>
              </a:endParaRPr>
            </a:p>
          </p:txBody>
        </p:sp>
        <p:sp>
          <p:nvSpPr>
            <p:cNvPr id="43181" name="Rectangle 975">
              <a:extLst>
                <a:ext uri="{FF2B5EF4-FFF2-40B4-BE49-F238E27FC236}">
                  <a16:creationId xmlns:a16="http://schemas.microsoft.com/office/drawing/2014/main" id="{D0086464-C1C0-F840-B7A1-BC2FB160AECF}"/>
                </a:ext>
              </a:extLst>
            </p:cNvPr>
            <p:cNvSpPr>
              <a:spLocks noChangeArrowheads="1"/>
            </p:cNvSpPr>
            <p:nvPr/>
          </p:nvSpPr>
          <p:spPr bwMode="auto">
            <a:xfrm>
              <a:off x="3586797" y="148709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43182" name="Freeform 976">
              <a:extLst>
                <a:ext uri="{FF2B5EF4-FFF2-40B4-BE49-F238E27FC236}">
                  <a16:creationId xmlns:a16="http://schemas.microsoft.com/office/drawing/2014/main" id="{0682D2C5-E5AA-7345-9153-7CAFBD5E00F4}"/>
                </a:ext>
              </a:extLst>
            </p:cNvPr>
            <p:cNvSpPr>
              <a:spLocks/>
            </p:cNvSpPr>
            <p:nvPr/>
          </p:nvSpPr>
          <p:spPr bwMode="auto">
            <a:xfrm>
              <a:off x="4358880" y="1237061"/>
              <a:ext cx="826294" cy="416719"/>
            </a:xfrm>
            <a:custGeom>
              <a:avLst/>
              <a:gdLst>
                <a:gd name="T0" fmla="*/ 287297813 w 694"/>
                <a:gd name="T1" fmla="*/ 703124388 h 350"/>
                <a:gd name="T2" fmla="*/ 365423450 w 694"/>
                <a:gd name="T3" fmla="*/ 788809700 h 350"/>
                <a:gd name="T4" fmla="*/ 458668438 w 694"/>
                <a:gd name="T5" fmla="*/ 849293450 h 350"/>
                <a:gd name="T6" fmla="*/ 564515000 w 694"/>
                <a:gd name="T7" fmla="*/ 879535325 h 350"/>
                <a:gd name="T8" fmla="*/ 675401875 w 694"/>
                <a:gd name="T9" fmla="*/ 879535325 h 350"/>
                <a:gd name="T10" fmla="*/ 781248438 w 694"/>
                <a:gd name="T11" fmla="*/ 846772500 h 350"/>
                <a:gd name="T12" fmla="*/ 877014375 w 694"/>
                <a:gd name="T13" fmla="*/ 783769388 h 350"/>
                <a:gd name="T14" fmla="*/ 970260950 w 694"/>
                <a:gd name="T15" fmla="*/ 846772500 h 350"/>
                <a:gd name="T16" fmla="*/ 1076107513 w 694"/>
                <a:gd name="T17" fmla="*/ 879535325 h 350"/>
                <a:gd name="T18" fmla="*/ 1186994388 w 694"/>
                <a:gd name="T19" fmla="*/ 879535325 h 350"/>
                <a:gd name="T20" fmla="*/ 1292840950 w 694"/>
                <a:gd name="T21" fmla="*/ 849293450 h 350"/>
                <a:gd name="T22" fmla="*/ 1386085938 w 694"/>
                <a:gd name="T23" fmla="*/ 788809700 h 350"/>
                <a:gd name="T24" fmla="*/ 1461690625 w 694"/>
                <a:gd name="T25" fmla="*/ 703124388 h 350"/>
                <a:gd name="T26" fmla="*/ 1532255000 w 694"/>
                <a:gd name="T27" fmla="*/ 662801888 h 350"/>
                <a:gd name="T28" fmla="*/ 1605340325 w 694"/>
                <a:gd name="T29" fmla="*/ 652721263 h 350"/>
                <a:gd name="T30" fmla="*/ 1670864388 w 694"/>
                <a:gd name="T31" fmla="*/ 614918125 h 350"/>
                <a:gd name="T32" fmla="*/ 1721267513 w 694"/>
                <a:gd name="T33" fmla="*/ 556955325 h 350"/>
                <a:gd name="T34" fmla="*/ 1748988438 w 694"/>
                <a:gd name="T35" fmla="*/ 481350638 h 350"/>
                <a:gd name="T36" fmla="*/ 1748988438 w 694"/>
                <a:gd name="T37" fmla="*/ 400705638 h 350"/>
                <a:gd name="T38" fmla="*/ 1721267513 w 694"/>
                <a:gd name="T39" fmla="*/ 325100950 h 350"/>
                <a:gd name="T40" fmla="*/ 1670864388 w 694"/>
                <a:gd name="T41" fmla="*/ 267136563 h 350"/>
                <a:gd name="T42" fmla="*/ 1605340325 w 694"/>
                <a:gd name="T43" fmla="*/ 231854375 h 350"/>
                <a:gd name="T44" fmla="*/ 1532255000 w 694"/>
                <a:gd name="T45" fmla="*/ 221773750 h 350"/>
                <a:gd name="T46" fmla="*/ 1461690625 w 694"/>
                <a:gd name="T47" fmla="*/ 178931888 h 350"/>
                <a:gd name="T48" fmla="*/ 1386085938 w 694"/>
                <a:gd name="T49" fmla="*/ 95765938 h 350"/>
                <a:gd name="T50" fmla="*/ 1292840950 w 694"/>
                <a:gd name="T51" fmla="*/ 32762825 h 350"/>
                <a:gd name="T52" fmla="*/ 1186994388 w 694"/>
                <a:gd name="T53" fmla="*/ 5040313 h 350"/>
                <a:gd name="T54" fmla="*/ 1076107513 w 694"/>
                <a:gd name="T55" fmla="*/ 5040313 h 350"/>
                <a:gd name="T56" fmla="*/ 970260950 w 694"/>
                <a:gd name="T57" fmla="*/ 35282188 h 350"/>
                <a:gd name="T58" fmla="*/ 877014375 w 694"/>
                <a:gd name="T59" fmla="*/ 98286888 h 350"/>
                <a:gd name="T60" fmla="*/ 781248438 w 694"/>
                <a:gd name="T61" fmla="*/ 35282188 h 350"/>
                <a:gd name="T62" fmla="*/ 675401875 w 694"/>
                <a:gd name="T63" fmla="*/ 5040313 h 350"/>
                <a:gd name="T64" fmla="*/ 564515000 w 694"/>
                <a:gd name="T65" fmla="*/ 5040313 h 350"/>
                <a:gd name="T66" fmla="*/ 458668438 w 694"/>
                <a:gd name="T67" fmla="*/ 32762825 h 350"/>
                <a:gd name="T68" fmla="*/ 365423450 w 694"/>
                <a:gd name="T69" fmla="*/ 95765938 h 350"/>
                <a:gd name="T70" fmla="*/ 287297813 w 694"/>
                <a:gd name="T71" fmla="*/ 178931888 h 350"/>
                <a:gd name="T72" fmla="*/ 221773750 w 694"/>
                <a:gd name="T73" fmla="*/ 221773750 h 350"/>
                <a:gd name="T74" fmla="*/ 146169063 w 694"/>
                <a:gd name="T75" fmla="*/ 231854375 h 350"/>
                <a:gd name="T76" fmla="*/ 80645000 w 694"/>
                <a:gd name="T77" fmla="*/ 267136563 h 350"/>
                <a:gd name="T78" fmla="*/ 30241875 w 694"/>
                <a:gd name="T79" fmla="*/ 325100950 h 350"/>
                <a:gd name="T80" fmla="*/ 2520950 w 694"/>
                <a:gd name="T81" fmla="*/ 400705638 h 350"/>
                <a:gd name="T82" fmla="*/ 2520950 w 694"/>
                <a:gd name="T83" fmla="*/ 481350638 h 350"/>
                <a:gd name="T84" fmla="*/ 30241875 w 694"/>
                <a:gd name="T85" fmla="*/ 556955325 h 350"/>
                <a:gd name="T86" fmla="*/ 80645000 w 694"/>
                <a:gd name="T87" fmla="*/ 614918125 h 350"/>
                <a:gd name="T88" fmla="*/ 146169063 w 694"/>
                <a:gd name="T89" fmla="*/ 652721263 h 350"/>
                <a:gd name="T90" fmla="*/ 221773750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3" name="Rectangle 977">
              <a:extLst>
                <a:ext uri="{FF2B5EF4-FFF2-40B4-BE49-F238E27FC236}">
                  <a16:creationId xmlns:a16="http://schemas.microsoft.com/office/drawing/2014/main" id="{B11A5054-7A93-674A-84F7-297639540DB4}"/>
                </a:ext>
              </a:extLst>
            </p:cNvPr>
            <p:cNvSpPr>
              <a:spLocks noChangeArrowheads="1"/>
            </p:cNvSpPr>
            <p:nvPr/>
          </p:nvSpPr>
          <p:spPr bwMode="auto">
            <a:xfrm>
              <a:off x="4666313" y="1302544"/>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84" name="Rectangle 978">
              <a:extLst>
                <a:ext uri="{FF2B5EF4-FFF2-40B4-BE49-F238E27FC236}">
                  <a16:creationId xmlns:a16="http://schemas.microsoft.com/office/drawing/2014/main" id="{F882C823-2FB5-DF40-95C5-A1EF14AEB6AF}"/>
                </a:ext>
              </a:extLst>
            </p:cNvPr>
            <p:cNvSpPr>
              <a:spLocks noChangeArrowheads="1"/>
            </p:cNvSpPr>
            <p:nvPr/>
          </p:nvSpPr>
          <p:spPr bwMode="auto">
            <a:xfrm>
              <a:off x="4544875" y="1422798"/>
              <a:ext cx="52097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43185" name="Rectangle 979">
              <a:extLst>
                <a:ext uri="{FF2B5EF4-FFF2-40B4-BE49-F238E27FC236}">
                  <a16:creationId xmlns:a16="http://schemas.microsoft.com/office/drawing/2014/main" id="{BDFA7915-33F3-F04E-B7AE-5B2A0A77A9D1}"/>
                </a:ext>
              </a:extLst>
            </p:cNvPr>
            <p:cNvSpPr>
              <a:spLocks noChangeArrowheads="1"/>
            </p:cNvSpPr>
            <p:nvPr/>
          </p:nvSpPr>
          <p:spPr bwMode="auto">
            <a:xfrm>
              <a:off x="4198145"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86" name="Rectangle 980">
              <a:extLst>
                <a:ext uri="{FF2B5EF4-FFF2-40B4-BE49-F238E27FC236}">
                  <a16:creationId xmlns:a16="http://schemas.microsoft.com/office/drawing/2014/main" id="{D431F26D-E8CB-A14C-8115-5EFD346D84FE}"/>
                </a:ext>
              </a:extLst>
            </p:cNvPr>
            <p:cNvSpPr>
              <a:spLocks noChangeArrowheads="1"/>
            </p:cNvSpPr>
            <p:nvPr/>
          </p:nvSpPr>
          <p:spPr bwMode="auto">
            <a:xfrm>
              <a:off x="4317845"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187" name="Freeform 981">
              <a:extLst>
                <a:ext uri="{FF2B5EF4-FFF2-40B4-BE49-F238E27FC236}">
                  <a16:creationId xmlns:a16="http://schemas.microsoft.com/office/drawing/2014/main" id="{8857BCA4-1C1C-1E41-B0DD-A7F1A199FFCD}"/>
                </a:ext>
              </a:extLst>
            </p:cNvPr>
            <p:cNvSpPr>
              <a:spLocks/>
            </p:cNvSpPr>
            <p:nvPr/>
          </p:nvSpPr>
          <p:spPr bwMode="auto">
            <a:xfrm>
              <a:off x="2206229" y="600076"/>
              <a:ext cx="617934" cy="369094"/>
            </a:xfrm>
            <a:custGeom>
              <a:avLst/>
              <a:gdLst>
                <a:gd name="T0" fmla="*/ 332660423 w 519"/>
                <a:gd name="T1" fmla="*/ 781248438 h 310"/>
                <a:gd name="T2" fmla="*/ 975299083 w 519"/>
                <a:gd name="T3" fmla="*/ 781248438 h 310"/>
                <a:gd name="T4" fmla="*/ 1025702178 w 519"/>
                <a:gd name="T5" fmla="*/ 776208125 h 310"/>
                <a:gd name="T6" fmla="*/ 1078626220 w 519"/>
                <a:gd name="T7" fmla="*/ 763608138 h 310"/>
                <a:gd name="T8" fmla="*/ 1126508366 w 519"/>
                <a:gd name="T9" fmla="*/ 743446888 h 310"/>
                <a:gd name="T10" fmla="*/ 1169351790 w 519"/>
                <a:gd name="T11" fmla="*/ 715724375 h 310"/>
                <a:gd name="T12" fmla="*/ 1209674266 w 519"/>
                <a:gd name="T13" fmla="*/ 682963138 h 310"/>
                <a:gd name="T14" fmla="*/ 1242435484 w 519"/>
                <a:gd name="T15" fmla="*/ 645160000 h 310"/>
                <a:gd name="T16" fmla="*/ 1270157979 w 519"/>
                <a:gd name="T17" fmla="*/ 599797188 h 310"/>
                <a:gd name="T18" fmla="*/ 1290319217 w 519"/>
                <a:gd name="T19" fmla="*/ 551915013 h 310"/>
                <a:gd name="T20" fmla="*/ 1302919197 w 519"/>
                <a:gd name="T21" fmla="*/ 501511888 h 310"/>
                <a:gd name="T22" fmla="*/ 1307959506 w 519"/>
                <a:gd name="T23" fmla="*/ 451108763 h 310"/>
                <a:gd name="T24" fmla="*/ 1307959506 w 519"/>
                <a:gd name="T25" fmla="*/ 330141263 h 310"/>
                <a:gd name="T26" fmla="*/ 1302919197 w 519"/>
                <a:gd name="T27" fmla="*/ 279738138 h 310"/>
                <a:gd name="T28" fmla="*/ 1290319217 w 519"/>
                <a:gd name="T29" fmla="*/ 229335013 h 310"/>
                <a:gd name="T30" fmla="*/ 1270157979 w 519"/>
                <a:gd name="T31" fmla="*/ 181451250 h 310"/>
                <a:gd name="T32" fmla="*/ 1242435484 w 519"/>
                <a:gd name="T33" fmla="*/ 136088438 h 310"/>
                <a:gd name="T34" fmla="*/ 1209674266 w 519"/>
                <a:gd name="T35" fmla="*/ 98286888 h 310"/>
                <a:gd name="T36" fmla="*/ 1169351790 w 519"/>
                <a:gd name="T37" fmla="*/ 65524063 h 310"/>
                <a:gd name="T38" fmla="*/ 1126508366 w 519"/>
                <a:gd name="T39" fmla="*/ 37803138 h 310"/>
                <a:gd name="T40" fmla="*/ 1078626220 w 519"/>
                <a:gd name="T41" fmla="*/ 17641888 h 310"/>
                <a:gd name="T42" fmla="*/ 1025702178 w 519"/>
                <a:gd name="T43" fmla="*/ 5040313 h 310"/>
                <a:gd name="T44" fmla="*/ 975299083 w 519"/>
                <a:gd name="T45" fmla="*/ 0 h 310"/>
                <a:gd name="T46" fmla="*/ 332660423 w 519"/>
                <a:gd name="T47" fmla="*/ 0 h 310"/>
                <a:gd name="T48" fmla="*/ 279736380 w 519"/>
                <a:gd name="T49" fmla="*/ 5040313 h 310"/>
                <a:gd name="T50" fmla="*/ 229333286 w 519"/>
                <a:gd name="T51" fmla="*/ 17641888 h 310"/>
                <a:gd name="T52" fmla="*/ 181451140 w 519"/>
                <a:gd name="T53" fmla="*/ 37803138 h 310"/>
                <a:gd name="T54" fmla="*/ 136088355 w 519"/>
                <a:gd name="T55" fmla="*/ 65524063 h 310"/>
                <a:gd name="T56" fmla="*/ 98285240 w 519"/>
                <a:gd name="T57" fmla="*/ 98286888 h 310"/>
                <a:gd name="T58" fmla="*/ 63003074 w 519"/>
                <a:gd name="T59" fmla="*/ 136088438 h 310"/>
                <a:gd name="T60" fmla="*/ 37801527 w 519"/>
                <a:gd name="T61" fmla="*/ 181451250 h 310"/>
                <a:gd name="T62" fmla="*/ 17640289 w 519"/>
                <a:gd name="T63" fmla="*/ 229335013 h 310"/>
                <a:gd name="T64" fmla="*/ 5040309 w 519"/>
                <a:gd name="T65" fmla="*/ 279738138 h 310"/>
                <a:gd name="T66" fmla="*/ 0 w 519"/>
                <a:gd name="T67" fmla="*/ 330141263 h 310"/>
                <a:gd name="T68" fmla="*/ 0 w 519"/>
                <a:gd name="T69" fmla="*/ 451108763 h 310"/>
                <a:gd name="T70" fmla="*/ 5040309 w 519"/>
                <a:gd name="T71" fmla="*/ 501511888 h 310"/>
                <a:gd name="T72" fmla="*/ 17640289 w 519"/>
                <a:gd name="T73" fmla="*/ 551915013 h 310"/>
                <a:gd name="T74" fmla="*/ 37801527 w 519"/>
                <a:gd name="T75" fmla="*/ 599797188 h 310"/>
                <a:gd name="T76" fmla="*/ 63003074 w 519"/>
                <a:gd name="T77" fmla="*/ 645160000 h 310"/>
                <a:gd name="T78" fmla="*/ 98285240 w 519"/>
                <a:gd name="T79" fmla="*/ 682963138 h 310"/>
                <a:gd name="T80" fmla="*/ 136088355 w 519"/>
                <a:gd name="T81" fmla="*/ 715724375 h 310"/>
                <a:gd name="T82" fmla="*/ 181451140 w 519"/>
                <a:gd name="T83" fmla="*/ 743446888 h 310"/>
                <a:gd name="T84" fmla="*/ 229333286 w 519"/>
                <a:gd name="T85" fmla="*/ 763608138 h 310"/>
                <a:gd name="T86" fmla="*/ 279736380 w 519"/>
                <a:gd name="T87" fmla="*/ 776208125 h 310"/>
                <a:gd name="T88" fmla="*/ 332660423 w 519"/>
                <a:gd name="T89" fmla="*/ 781248438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8" name="Rectangle 982">
              <a:extLst>
                <a:ext uri="{FF2B5EF4-FFF2-40B4-BE49-F238E27FC236}">
                  <a16:creationId xmlns:a16="http://schemas.microsoft.com/office/drawing/2014/main" id="{8ADD600C-F143-634D-8181-5E08E1AFCA64}"/>
                </a:ext>
              </a:extLst>
            </p:cNvPr>
            <p:cNvSpPr>
              <a:spLocks noChangeArrowheads="1"/>
            </p:cNvSpPr>
            <p:nvPr/>
          </p:nvSpPr>
          <p:spPr bwMode="auto">
            <a:xfrm>
              <a:off x="2399753" y="66079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Some</a:t>
              </a:r>
              <a:endParaRPr lang="en-US" altLang="en-CN" sz="1800" b="1" dirty="0">
                <a:solidFill>
                  <a:srgbClr val="000000"/>
                </a:solidFill>
              </a:endParaRPr>
            </a:p>
          </p:txBody>
        </p:sp>
        <p:sp>
          <p:nvSpPr>
            <p:cNvPr id="43189" name="Rectangle 983">
              <a:extLst>
                <a:ext uri="{FF2B5EF4-FFF2-40B4-BE49-F238E27FC236}">
                  <a16:creationId xmlns:a16="http://schemas.microsoft.com/office/drawing/2014/main" id="{83DAB5B9-B829-5E44-9937-F6BAD0AFD0B1}"/>
                </a:ext>
              </a:extLst>
            </p:cNvPr>
            <p:cNvSpPr>
              <a:spLocks noChangeArrowheads="1"/>
            </p:cNvSpPr>
            <p:nvPr/>
          </p:nvSpPr>
          <p:spPr bwMode="auto">
            <a:xfrm>
              <a:off x="2319398" y="785813"/>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dirty="0">
                  <a:solidFill>
                    <a:srgbClr val="000000"/>
                  </a:solidFill>
                  <a:cs typeface="Arial" panose="020B0604020202020204" pitchFamily="34" charset="0"/>
                </a:rPr>
                <a:t>language</a:t>
              </a:r>
              <a:endParaRPr lang="en-US" altLang="en-CN" sz="1800" b="1" dirty="0">
                <a:solidFill>
                  <a:srgbClr val="000000"/>
                </a:solidFill>
              </a:endParaRPr>
            </a:p>
          </p:txBody>
        </p:sp>
        <p:sp>
          <p:nvSpPr>
            <p:cNvPr id="43190" name="Rectangle 984">
              <a:extLst>
                <a:ext uri="{FF2B5EF4-FFF2-40B4-BE49-F238E27FC236}">
                  <a16:creationId xmlns:a16="http://schemas.microsoft.com/office/drawing/2014/main" id="{17CE401F-68EE-C24A-B8ED-83773C8BA815}"/>
                </a:ext>
              </a:extLst>
            </p:cNvPr>
            <p:cNvSpPr>
              <a:spLocks noChangeArrowheads="1"/>
            </p:cNvSpPr>
            <p:nvPr/>
          </p:nvSpPr>
          <p:spPr bwMode="auto">
            <a:xfrm>
              <a:off x="2852739"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1" name="Rectangle 985">
              <a:extLst>
                <a:ext uri="{FF2B5EF4-FFF2-40B4-BE49-F238E27FC236}">
                  <a16:creationId xmlns:a16="http://schemas.microsoft.com/office/drawing/2014/main" id="{8CCFD7B8-1659-C84D-A26F-36C7432070F1}"/>
                </a:ext>
              </a:extLst>
            </p:cNvPr>
            <p:cNvSpPr>
              <a:spLocks noChangeArrowheads="1"/>
            </p:cNvSpPr>
            <p:nvPr/>
          </p:nvSpPr>
          <p:spPr bwMode="auto">
            <a:xfrm>
              <a:off x="2972438"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dirty="0">
                  <a:solidFill>
                    <a:srgbClr val="000000"/>
                  </a:solidFill>
                  <a:cs typeface="Arial" panose="020B0604020202020204" pitchFamily="34" charset="0"/>
                </a:rPr>
                <a:t>. . .</a:t>
              </a:r>
              <a:endParaRPr lang="en-US" altLang="en-CN" sz="1800" b="1" dirty="0">
                <a:solidFill>
                  <a:srgbClr val="000000"/>
                </a:solidFill>
              </a:endParaRPr>
            </a:p>
          </p:txBody>
        </p:sp>
        <p:sp>
          <p:nvSpPr>
            <p:cNvPr id="43192" name="Freeform 986">
              <a:extLst>
                <a:ext uri="{FF2B5EF4-FFF2-40B4-BE49-F238E27FC236}">
                  <a16:creationId xmlns:a16="http://schemas.microsoft.com/office/drawing/2014/main" id="{0B71B657-FFDD-9A4C-BC56-6DECF76FDF49}"/>
                </a:ext>
              </a:extLst>
            </p:cNvPr>
            <p:cNvSpPr>
              <a:spLocks/>
            </p:cNvSpPr>
            <p:nvPr/>
          </p:nvSpPr>
          <p:spPr bwMode="auto">
            <a:xfrm>
              <a:off x="5030392" y="3860007"/>
              <a:ext cx="163115" cy="122635"/>
            </a:xfrm>
            <a:custGeom>
              <a:avLst/>
              <a:gdLst>
                <a:gd name="T0" fmla="*/ 171370231 w 137"/>
                <a:gd name="T1" fmla="*/ 259577681 h 103"/>
                <a:gd name="T2" fmla="*/ 345259819 w 137"/>
                <a:gd name="T3" fmla="*/ 158771123 h 103"/>
                <a:gd name="T4" fmla="*/ 231853842 w 137"/>
                <a:gd name="T5" fmla="*/ 158771123 h 103"/>
                <a:gd name="T6" fmla="*/ 231853842 w 137"/>
                <a:gd name="T7" fmla="*/ 0 h 103"/>
                <a:gd name="T8" fmla="*/ 113405977 w 137"/>
                <a:gd name="T9" fmla="*/ 0 h 103"/>
                <a:gd name="T10" fmla="*/ 113405977 w 137"/>
                <a:gd name="T11" fmla="*/ 158771123 h 103"/>
                <a:gd name="T12" fmla="*/ 0 w 137"/>
                <a:gd name="T13" fmla="*/ 158771123 h 103"/>
                <a:gd name="T14" fmla="*/ 171370231 w 137"/>
                <a:gd name="T15" fmla="*/ 259577681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3" name="Freeform 987">
              <a:extLst>
                <a:ext uri="{FF2B5EF4-FFF2-40B4-BE49-F238E27FC236}">
                  <a16:creationId xmlns:a16="http://schemas.microsoft.com/office/drawing/2014/main" id="{09EFA175-3AB7-AB49-ABE4-03AD4D336D94}"/>
                </a:ext>
              </a:extLst>
            </p:cNvPr>
            <p:cNvSpPr>
              <a:spLocks/>
            </p:cNvSpPr>
            <p:nvPr/>
          </p:nvSpPr>
          <p:spPr bwMode="auto">
            <a:xfrm>
              <a:off x="6384131" y="2070498"/>
              <a:ext cx="138113" cy="1225153"/>
            </a:xfrm>
            <a:custGeom>
              <a:avLst/>
              <a:gdLst>
                <a:gd name="T0" fmla="*/ 0 w 116"/>
                <a:gd name="T1" fmla="*/ 2147483647 h 1029"/>
                <a:gd name="T2" fmla="*/ 126007813 w 116"/>
                <a:gd name="T3" fmla="*/ 2147483647 h 1029"/>
                <a:gd name="T4" fmla="*/ 148690013 w 116"/>
                <a:gd name="T5" fmla="*/ 2147483647 h 1029"/>
                <a:gd name="T6" fmla="*/ 173891575 w 116"/>
                <a:gd name="T7" fmla="*/ 2147483647 h 1029"/>
                <a:gd name="T8" fmla="*/ 191531875 w 116"/>
                <a:gd name="T9" fmla="*/ 2147483647 h 1029"/>
                <a:gd name="T10" fmla="*/ 204133450 w 116"/>
                <a:gd name="T11" fmla="*/ 2147483647 h 1029"/>
                <a:gd name="T12" fmla="*/ 209173763 w 116"/>
                <a:gd name="T13" fmla="*/ 2147483647 h 1029"/>
                <a:gd name="T14" fmla="*/ 209173763 w 116"/>
                <a:gd name="T15" fmla="*/ 1406246757 h 1029"/>
                <a:gd name="T16" fmla="*/ 211693125 w 116"/>
                <a:gd name="T17" fmla="*/ 1381045202 h 1029"/>
                <a:gd name="T18" fmla="*/ 224294700 w 116"/>
                <a:gd name="T19" fmla="*/ 1355843647 h 1029"/>
                <a:gd name="T20" fmla="*/ 241935000 w 116"/>
                <a:gd name="T21" fmla="*/ 1338201765 h 1029"/>
                <a:gd name="T22" fmla="*/ 267136563 w 116"/>
                <a:gd name="T23" fmla="*/ 1325601782 h 1029"/>
                <a:gd name="T24" fmla="*/ 292338125 w 116"/>
                <a:gd name="T25" fmla="*/ 1323080833 h 1029"/>
                <a:gd name="T26" fmla="*/ 267136563 w 116"/>
                <a:gd name="T27" fmla="*/ 1320561471 h 1029"/>
                <a:gd name="T28" fmla="*/ 241935000 w 116"/>
                <a:gd name="T29" fmla="*/ 1305440538 h 1029"/>
                <a:gd name="T30" fmla="*/ 224294700 w 116"/>
                <a:gd name="T31" fmla="*/ 1287798656 h 1029"/>
                <a:gd name="T32" fmla="*/ 211693125 w 116"/>
                <a:gd name="T33" fmla="*/ 1265118050 h 1029"/>
                <a:gd name="T34" fmla="*/ 209173763 w 116"/>
                <a:gd name="T35" fmla="*/ 1239916495 h 1029"/>
                <a:gd name="T36" fmla="*/ 209173763 w 116"/>
                <a:gd name="T37" fmla="*/ 83164337 h 1029"/>
                <a:gd name="T38" fmla="*/ 204133450 w 116"/>
                <a:gd name="T39" fmla="*/ 57962782 h 1029"/>
                <a:gd name="T40" fmla="*/ 191531875 w 116"/>
                <a:gd name="T41" fmla="*/ 35282177 h 1029"/>
                <a:gd name="T42" fmla="*/ 173891575 w 116"/>
                <a:gd name="T43" fmla="*/ 15120933 h 1029"/>
                <a:gd name="T44" fmla="*/ 148690013 w 116"/>
                <a:gd name="T45" fmla="*/ 5040311 h 1029"/>
                <a:gd name="T46" fmla="*/ 126007813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4" name="Rectangle 988">
              <a:extLst>
                <a:ext uri="{FF2B5EF4-FFF2-40B4-BE49-F238E27FC236}">
                  <a16:creationId xmlns:a16="http://schemas.microsoft.com/office/drawing/2014/main" id="{4AC05F1F-98AE-C945-A893-BDE613DD753D}"/>
                </a:ext>
              </a:extLst>
            </p:cNvPr>
            <p:cNvSpPr>
              <a:spLocks noChangeArrowheads="1"/>
            </p:cNvSpPr>
            <p:nvPr/>
          </p:nvSpPr>
          <p:spPr bwMode="auto">
            <a:xfrm>
              <a:off x="6606780" y="2413397"/>
              <a:ext cx="506015" cy="490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5" name="Freeform 989">
              <a:extLst>
                <a:ext uri="{FF2B5EF4-FFF2-40B4-BE49-F238E27FC236}">
                  <a16:creationId xmlns:a16="http://schemas.microsoft.com/office/drawing/2014/main" id="{6237A9FA-4531-184C-94D7-C935F8E05121}"/>
                </a:ext>
              </a:extLst>
            </p:cNvPr>
            <p:cNvSpPr>
              <a:spLocks/>
            </p:cNvSpPr>
            <p:nvPr/>
          </p:nvSpPr>
          <p:spPr bwMode="auto">
            <a:xfrm>
              <a:off x="6384131" y="648892"/>
              <a:ext cx="128588" cy="1372790"/>
            </a:xfrm>
            <a:custGeom>
              <a:avLst/>
              <a:gdLst>
                <a:gd name="T0" fmla="*/ 0 w 108"/>
                <a:gd name="T1" fmla="*/ 2147483647 h 1153"/>
                <a:gd name="T2" fmla="*/ 103327200 w 108"/>
                <a:gd name="T3" fmla="*/ 2147483647 h 1153"/>
                <a:gd name="T4" fmla="*/ 131048125 w 108"/>
                <a:gd name="T5" fmla="*/ 2147483647 h 1153"/>
                <a:gd name="T6" fmla="*/ 153730325 w 108"/>
                <a:gd name="T7" fmla="*/ 2147483647 h 1153"/>
                <a:gd name="T8" fmla="*/ 171370625 w 108"/>
                <a:gd name="T9" fmla="*/ 2147483647 h 1153"/>
                <a:gd name="T10" fmla="*/ 183972200 w 108"/>
                <a:gd name="T11" fmla="*/ 2147483647 h 1153"/>
                <a:gd name="T12" fmla="*/ 186491563 w 108"/>
                <a:gd name="T13" fmla="*/ 2147483647 h 1153"/>
                <a:gd name="T14" fmla="*/ 186491563 w 108"/>
                <a:gd name="T15" fmla="*/ 1562496448 h 1153"/>
                <a:gd name="T16" fmla="*/ 191531875 w 108"/>
                <a:gd name="T17" fmla="*/ 1534773943 h 1153"/>
                <a:gd name="T18" fmla="*/ 204133450 w 108"/>
                <a:gd name="T19" fmla="*/ 1514612699 h 1153"/>
                <a:gd name="T20" fmla="*/ 221773750 w 108"/>
                <a:gd name="T21" fmla="*/ 1494451454 h 1153"/>
                <a:gd name="T22" fmla="*/ 244455950 w 108"/>
                <a:gd name="T23" fmla="*/ 1481851470 h 1153"/>
                <a:gd name="T24" fmla="*/ 272176875 w 108"/>
                <a:gd name="T25" fmla="*/ 1479330521 h 1153"/>
                <a:gd name="T26" fmla="*/ 244455950 w 108"/>
                <a:gd name="T27" fmla="*/ 1474290210 h 1153"/>
                <a:gd name="T28" fmla="*/ 221773750 w 108"/>
                <a:gd name="T29" fmla="*/ 1464209588 h 1153"/>
                <a:gd name="T30" fmla="*/ 204133450 w 108"/>
                <a:gd name="T31" fmla="*/ 1446569292 h 1153"/>
                <a:gd name="T32" fmla="*/ 191531875 w 108"/>
                <a:gd name="T33" fmla="*/ 1421367737 h 1153"/>
                <a:gd name="T34" fmla="*/ 186491563 w 108"/>
                <a:gd name="T35" fmla="*/ 1396166181 h 1153"/>
                <a:gd name="T36" fmla="*/ 186491563 w 108"/>
                <a:gd name="T37" fmla="*/ 83164340 h 1153"/>
                <a:gd name="T38" fmla="*/ 183972200 w 108"/>
                <a:gd name="T39" fmla="*/ 57962784 h 1153"/>
                <a:gd name="T40" fmla="*/ 171370625 w 108"/>
                <a:gd name="T41" fmla="*/ 35282178 h 1153"/>
                <a:gd name="T42" fmla="*/ 153730325 w 108"/>
                <a:gd name="T43" fmla="*/ 15120933 h 1153"/>
                <a:gd name="T44" fmla="*/ 131048125 w 108"/>
                <a:gd name="T45" fmla="*/ 5040311 h 1153"/>
                <a:gd name="T46" fmla="*/ 103327200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6" name="Rectangle 990">
              <a:extLst>
                <a:ext uri="{FF2B5EF4-FFF2-40B4-BE49-F238E27FC236}">
                  <a16:creationId xmlns:a16="http://schemas.microsoft.com/office/drawing/2014/main" id="{4EEC2165-17B5-5E4C-B64A-DD3665399FAB}"/>
                </a:ext>
              </a:extLst>
            </p:cNvPr>
            <p:cNvSpPr>
              <a:spLocks noChangeArrowheads="1"/>
            </p:cNvSpPr>
            <p:nvPr/>
          </p:nvSpPr>
          <p:spPr bwMode="auto">
            <a:xfrm>
              <a:off x="6561536" y="1102519"/>
              <a:ext cx="563165"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7" name="Freeform 991">
              <a:extLst>
                <a:ext uri="{FF2B5EF4-FFF2-40B4-BE49-F238E27FC236}">
                  <a16:creationId xmlns:a16="http://schemas.microsoft.com/office/drawing/2014/main" id="{70D97B04-86BE-0443-B21A-8A0F994D3549}"/>
                </a:ext>
              </a:extLst>
            </p:cNvPr>
            <p:cNvSpPr>
              <a:spLocks/>
            </p:cNvSpPr>
            <p:nvPr/>
          </p:nvSpPr>
          <p:spPr bwMode="auto">
            <a:xfrm>
              <a:off x="6384131" y="3369469"/>
              <a:ext cx="138113" cy="1323975"/>
            </a:xfrm>
            <a:custGeom>
              <a:avLst/>
              <a:gdLst>
                <a:gd name="T0" fmla="*/ 0 w 116"/>
                <a:gd name="T1" fmla="*/ 2147483647 h 1112"/>
                <a:gd name="T2" fmla="*/ 126007813 w 116"/>
                <a:gd name="T3" fmla="*/ 2147483647 h 1112"/>
                <a:gd name="T4" fmla="*/ 148690013 w 116"/>
                <a:gd name="T5" fmla="*/ 2147483647 h 1112"/>
                <a:gd name="T6" fmla="*/ 173891575 w 116"/>
                <a:gd name="T7" fmla="*/ 2147483647 h 1112"/>
                <a:gd name="T8" fmla="*/ 191531875 w 116"/>
                <a:gd name="T9" fmla="*/ 2147483647 h 1112"/>
                <a:gd name="T10" fmla="*/ 204133450 w 116"/>
                <a:gd name="T11" fmla="*/ 2147483647 h 1112"/>
                <a:gd name="T12" fmla="*/ 209173763 w 116"/>
                <a:gd name="T13" fmla="*/ 2147483647 h 1112"/>
                <a:gd name="T14" fmla="*/ 209173763 w 116"/>
                <a:gd name="T15" fmla="*/ 1509574388 h 1112"/>
                <a:gd name="T16" fmla="*/ 211693125 w 116"/>
                <a:gd name="T17" fmla="*/ 1484372825 h 1112"/>
                <a:gd name="T18" fmla="*/ 224294700 w 116"/>
                <a:gd name="T19" fmla="*/ 1459171263 h 1112"/>
                <a:gd name="T20" fmla="*/ 241935000 w 116"/>
                <a:gd name="T21" fmla="*/ 1441529375 h 1112"/>
                <a:gd name="T22" fmla="*/ 267136563 w 116"/>
                <a:gd name="T23" fmla="*/ 1431448750 h 1112"/>
                <a:gd name="T24" fmla="*/ 292338125 w 116"/>
                <a:gd name="T25" fmla="*/ 1426408438 h 1112"/>
                <a:gd name="T26" fmla="*/ 267136563 w 116"/>
                <a:gd name="T27" fmla="*/ 1421368125 h 1112"/>
                <a:gd name="T28" fmla="*/ 241935000 w 116"/>
                <a:gd name="T29" fmla="*/ 1411287500 h 1112"/>
                <a:gd name="T30" fmla="*/ 224294700 w 116"/>
                <a:gd name="T31" fmla="*/ 1391126250 h 1112"/>
                <a:gd name="T32" fmla="*/ 211693125 w 116"/>
                <a:gd name="T33" fmla="*/ 1370965000 h 1112"/>
                <a:gd name="T34" fmla="*/ 209173763 w 116"/>
                <a:gd name="T35" fmla="*/ 1343244075 h 1112"/>
                <a:gd name="T36" fmla="*/ 209173763 w 116"/>
                <a:gd name="T37" fmla="*/ 83165950 h 1112"/>
                <a:gd name="T38" fmla="*/ 204133450 w 116"/>
                <a:gd name="T39" fmla="*/ 57964388 h 1112"/>
                <a:gd name="T40" fmla="*/ 191531875 w 116"/>
                <a:gd name="T41" fmla="*/ 35282188 h 1112"/>
                <a:gd name="T42" fmla="*/ 173891575 w 116"/>
                <a:gd name="T43" fmla="*/ 15120938 h 1112"/>
                <a:gd name="T44" fmla="*/ 148690013 w 116"/>
                <a:gd name="T45" fmla="*/ 5040313 h 1112"/>
                <a:gd name="T46" fmla="*/ 126007813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8" name="Rectangle 993">
              <a:extLst>
                <a:ext uri="{FF2B5EF4-FFF2-40B4-BE49-F238E27FC236}">
                  <a16:creationId xmlns:a16="http://schemas.microsoft.com/office/drawing/2014/main" id="{182AF117-044B-7C42-A169-CDCD24BD44E8}"/>
                </a:ext>
              </a:extLst>
            </p:cNvPr>
            <p:cNvSpPr>
              <a:spLocks noChangeArrowheads="1"/>
            </p:cNvSpPr>
            <p:nvPr/>
          </p:nvSpPr>
          <p:spPr bwMode="auto">
            <a:xfrm>
              <a:off x="6630591" y="3955257"/>
              <a:ext cx="102750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1, 2, 3, 4, 5, 6</a:t>
              </a:r>
              <a:endParaRPr lang="en-US" altLang="en-CN" sz="1050" b="1">
                <a:solidFill>
                  <a:srgbClr val="000000"/>
                </a:solidFill>
              </a:endParaRPr>
            </a:p>
          </p:txBody>
        </p:sp>
        <p:sp>
          <p:nvSpPr>
            <p:cNvPr id="43199" name="Rectangle 994">
              <a:extLst>
                <a:ext uri="{FF2B5EF4-FFF2-40B4-BE49-F238E27FC236}">
                  <a16:creationId xmlns:a16="http://schemas.microsoft.com/office/drawing/2014/main" id="{3C6745EE-C593-ED4F-9650-932E567A4D1E}"/>
                </a:ext>
              </a:extLst>
            </p:cNvPr>
            <p:cNvSpPr>
              <a:spLocks noChangeArrowheads="1"/>
            </p:cNvSpPr>
            <p:nvPr/>
          </p:nvSpPr>
          <p:spPr bwMode="auto">
            <a:xfrm>
              <a:off x="6667500" y="2628901"/>
              <a:ext cx="64770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7, 8</a:t>
              </a:r>
              <a:endParaRPr lang="en-US" altLang="en-CN" sz="1050" b="1">
                <a:solidFill>
                  <a:srgbClr val="990000"/>
                </a:solidFill>
              </a:endParaRPr>
            </a:p>
          </p:txBody>
        </p:sp>
        <p:sp>
          <p:nvSpPr>
            <p:cNvPr id="43200" name="Rectangle 995">
              <a:extLst>
                <a:ext uri="{FF2B5EF4-FFF2-40B4-BE49-F238E27FC236}">
                  <a16:creationId xmlns:a16="http://schemas.microsoft.com/office/drawing/2014/main" id="{6557439B-D7AE-C843-9B4A-C40AEBF6DC20}"/>
                </a:ext>
              </a:extLst>
            </p:cNvPr>
            <p:cNvSpPr>
              <a:spLocks noChangeArrowheads="1"/>
            </p:cNvSpPr>
            <p:nvPr/>
          </p:nvSpPr>
          <p:spPr bwMode="auto">
            <a:xfrm>
              <a:off x="6686551" y="1257301"/>
              <a:ext cx="94178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9, 10, 11, 12 </a:t>
              </a:r>
              <a:endParaRPr lang="en-US" altLang="en-CN" sz="1050" b="1">
                <a:solidFill>
                  <a:srgbClr val="000000"/>
                </a:solidFill>
              </a:endParaRPr>
            </a:p>
          </p:txBody>
        </p:sp>
        <p:sp>
          <p:nvSpPr>
            <p:cNvPr id="43201" name="Rectangle 995">
              <a:extLst>
                <a:ext uri="{FF2B5EF4-FFF2-40B4-BE49-F238E27FC236}">
                  <a16:creationId xmlns:a16="http://schemas.microsoft.com/office/drawing/2014/main" id="{2A089034-8494-194F-AC81-E1275449759F}"/>
                </a:ext>
              </a:extLst>
            </p:cNvPr>
            <p:cNvSpPr>
              <a:spLocks noChangeArrowheads="1"/>
            </p:cNvSpPr>
            <p:nvPr/>
          </p:nvSpPr>
          <p:spPr bwMode="auto">
            <a:xfrm>
              <a:off x="6572250" y="685801"/>
              <a:ext cx="12573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u="sng">
                  <a:solidFill>
                    <a:srgbClr val="000000"/>
                  </a:solidFill>
                  <a:cs typeface="Arial" panose="020B0604020202020204" pitchFamily="34" charset="0"/>
                </a:rPr>
                <a:t>Book chapters</a:t>
              </a:r>
              <a:r>
                <a:rPr lang="en-US" altLang="en-CN" sz="1050" b="1">
                  <a:solidFill>
                    <a:srgbClr val="000000"/>
                  </a:solidFill>
                  <a:cs typeface="Arial" panose="020B0604020202020204" pitchFamily="34" charset="0"/>
                </a:rPr>
                <a:t> and</a:t>
              </a:r>
            </a:p>
            <a:p>
              <a:pPr eaLnBrk="0" fontAlgn="base" hangingPunct="0">
                <a:spcBef>
                  <a:spcPct val="0"/>
                </a:spcBef>
                <a:spcAft>
                  <a:spcPct val="0"/>
                </a:spcAft>
              </a:pPr>
              <a:r>
                <a:rPr lang="en-US" altLang="en-CN" sz="1050" b="1" u="sng">
                  <a:solidFill>
                    <a:srgbClr val="000000"/>
                  </a:solidFill>
                  <a:cs typeface="Arial" panose="020B0604020202020204" pitchFamily="34" charset="0"/>
                </a:rPr>
                <a:t>Course projects:</a:t>
              </a:r>
              <a:endParaRPr lang="en-US" altLang="en-CN" sz="1050" b="1" u="sng">
                <a:solidFill>
                  <a:srgbClr val="000000"/>
                </a:solidFill>
              </a:endParaRPr>
            </a:p>
          </p:txBody>
        </p:sp>
        <p:sp>
          <p:nvSpPr>
            <p:cNvPr id="43202" name="Rectangle 995">
              <a:extLst>
                <a:ext uri="{FF2B5EF4-FFF2-40B4-BE49-F238E27FC236}">
                  <a16:creationId xmlns:a16="http://schemas.microsoft.com/office/drawing/2014/main" id="{A36886C1-52B1-9946-AD6A-63E0A1BB9697}"/>
                </a:ext>
              </a:extLst>
            </p:cNvPr>
            <p:cNvSpPr>
              <a:spLocks noChangeArrowheads="1"/>
            </p:cNvSpPr>
            <p:nvPr/>
          </p:nvSpPr>
          <p:spPr bwMode="auto">
            <a:xfrm>
              <a:off x="7029450" y="2571751"/>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a:solidFill>
                    <a:srgbClr val="000000"/>
                  </a:solidFill>
                  <a:latin typeface="Comic Sans MS" panose="030F0902030302020204" pitchFamily="66" charset="0"/>
                  <a:cs typeface="Arial" panose="020B0604020202020204" pitchFamily="34" charset="0"/>
                </a:rPr>
                <a:t>(this and the</a:t>
              </a:r>
              <a:br>
                <a:rPr lang="en-US" altLang="en-CN" sz="1050">
                  <a:solidFill>
                    <a:srgbClr val="000000"/>
                  </a:solidFill>
                  <a:latin typeface="Comic Sans MS" panose="030F0902030302020204" pitchFamily="66" charset="0"/>
                  <a:cs typeface="Arial" panose="020B0604020202020204" pitchFamily="34" charset="0"/>
                </a:rPr>
              </a:br>
              <a:r>
                <a:rPr lang="en-US" altLang="en-CN" sz="1050">
                  <a:solidFill>
                    <a:srgbClr val="000000"/>
                  </a:solidFill>
                  <a:latin typeface="Comic Sans MS" panose="030F0902030302020204" pitchFamily="66" charset="0"/>
                  <a:cs typeface="Arial" panose="020B0604020202020204" pitchFamily="34" charset="0"/>
                </a:rPr>
                <a:t>next lecture)</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264211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05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314450" y="1017725"/>
            <a:ext cx="6457950" cy="123778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2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100"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100" dirty="0">
                <a:solidFill>
                  <a:srgbClr val="000000"/>
                </a:solidFill>
                <a:latin typeface="Comic Sans MS" panose="030F0902030302020204" pitchFamily="66" charset="0"/>
              </a:rPr>
              <a:t>Other VM models (like Java</a:t>
            </a:r>
            <a:r>
              <a:rPr lang="en-US" altLang="en-US" sz="1100" dirty="0">
                <a:solidFill>
                  <a:srgbClr val="000000"/>
                </a:solidFill>
                <a:latin typeface="Comic Sans MS" panose="030F0902030302020204" pitchFamily="66" charset="0"/>
              </a:rPr>
              <a:t>’</a:t>
            </a:r>
            <a:r>
              <a:rPr lang="en-US" altLang="en-CN" sz="1100" dirty="0">
                <a:solidFill>
                  <a:srgbClr val="000000"/>
                </a:solidFill>
                <a:latin typeface="Comic Sans MS" panose="030F0902030302020204" pitchFamily="66" charset="0"/>
              </a:rPr>
              <a:t>s JVM/JRE and .NET</a:t>
            </a:r>
            <a:r>
              <a:rPr lang="en-US" altLang="en-US" sz="1100" dirty="0">
                <a:solidFill>
                  <a:srgbClr val="000000"/>
                </a:solidFill>
                <a:latin typeface="Comic Sans MS" panose="030F0902030302020204" pitchFamily="66" charset="0"/>
              </a:rPr>
              <a:t>’</a:t>
            </a:r>
            <a:r>
              <a:rPr lang="en-US" altLang="en-CN" sz="1100" dirty="0">
                <a:solidFill>
                  <a:srgbClr val="000000"/>
                </a:solidFill>
                <a:latin typeface="Comic Sans MS" panose="030F0902030302020204" pitchFamily="66" charset="0"/>
              </a:rPr>
              <a:t>s IL/CLR) are similar in spirit</a:t>
            </a:r>
            <a:br>
              <a:rPr lang="en-US" altLang="en-CN" sz="1100" dirty="0">
                <a:solidFill>
                  <a:srgbClr val="000000"/>
                </a:solidFill>
                <a:latin typeface="Comic Sans MS" panose="030F0902030302020204" pitchFamily="66" charset="0"/>
              </a:rPr>
            </a:br>
            <a:r>
              <a:rPr lang="en-US" altLang="en-CN" sz="1100"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371600" y="2000250"/>
            <a:ext cx="6629400" cy="2857500"/>
          </a:xfrm>
        </p:spPr>
        <p:txBody>
          <a:bodyPr/>
          <a:lstStyle/>
          <a:p>
            <a:pPr marL="201216" indent="-201216">
              <a:buNone/>
            </a:pPr>
            <a:r>
              <a:rPr lang="en-US" altLang="en-CN" sz="1400" u="sng" dirty="0">
                <a:latin typeface="Comic Sans MS" panose="030F0902030302020204" pitchFamily="66" charset="0"/>
                <a:ea typeface="ＭＳ Ｐゴシック" panose="020B0600070205080204" pitchFamily="34" charset="-128"/>
              </a:rPr>
              <a:t>Several different ways to think about the notion of a virtual machine:</a:t>
            </a:r>
          </a:p>
          <a:p>
            <a:pPr marL="201216" indent="-201216">
              <a:buSzPct val="80000"/>
              <a:buFont typeface="Wingdings" pitchFamily="2" charset="2"/>
              <a:buChar char="q"/>
            </a:pPr>
            <a:r>
              <a:rPr lang="en-US" altLang="en-CN" sz="1400" b="1" dirty="0">
                <a:latin typeface="Comic Sans MS" panose="030F0902030302020204" pitchFamily="66" charset="0"/>
                <a:ea typeface="ＭＳ Ｐゴシック" panose="020B0600070205080204" pitchFamily="34" charset="-128"/>
              </a:rPr>
              <a:t>Abstract software engineering view:</a:t>
            </a:r>
            <a:br>
              <a:rPr lang="en-US" altLang="en-CN" sz="1400" b="1" dirty="0">
                <a:latin typeface="Comic Sans MS" panose="030F0902030302020204" pitchFamily="66" charset="0"/>
                <a:ea typeface="ＭＳ Ｐゴシック" panose="020B0600070205080204" pitchFamily="34" charset="-128"/>
              </a:rPr>
            </a:br>
            <a:r>
              <a:rPr lang="en-US" altLang="en-CN" sz="1400" dirty="0">
                <a:latin typeface="Comic Sans MS" panose="030F0902030302020204" pitchFamily="66" charset="0"/>
                <a:ea typeface="ＭＳ Ｐゴシック" panose="020B0600070205080204" pitchFamily="34" charset="-128"/>
              </a:rPr>
              <a:t>the VM is an interesting abstraction that makes sense in its own right</a:t>
            </a:r>
          </a:p>
          <a:p>
            <a:pPr marL="201216" indent="-201216">
              <a:buSzPct val="80000"/>
              <a:buFont typeface="Wingdings" pitchFamily="2" charset="2"/>
              <a:buChar char="q"/>
            </a:pPr>
            <a:r>
              <a:rPr lang="en-US" altLang="en-CN" sz="1400" b="1" dirty="0">
                <a:latin typeface="Comic Sans MS" panose="030F0902030302020204" pitchFamily="66" charset="0"/>
                <a:ea typeface="ＭＳ Ｐゴシック" panose="020B0600070205080204" pitchFamily="34" charset="-128"/>
              </a:rPr>
              <a:t>Practical software engineering view:</a:t>
            </a:r>
            <a:br>
              <a:rPr lang="en-US" altLang="en-CN" sz="1400" b="1" dirty="0">
                <a:latin typeface="Comic Sans MS" panose="030F0902030302020204" pitchFamily="66" charset="0"/>
                <a:ea typeface="ＭＳ Ｐゴシック" panose="020B0600070205080204" pitchFamily="34" charset="-128"/>
              </a:rPr>
            </a:br>
            <a:r>
              <a:rPr lang="en-US" altLang="en-CN" sz="1400" dirty="0">
                <a:latin typeface="Comic Sans MS" panose="030F0902030302020204" pitchFamily="66" charset="0"/>
                <a:ea typeface="ＭＳ Ｐゴシック" panose="020B0600070205080204" pitchFamily="34" charset="-128"/>
              </a:rPr>
              <a:t>the VM code layer enables </a:t>
            </a:r>
            <a:r>
              <a:rPr lang="en-US" altLang="en-US" sz="1400" dirty="0">
                <a:latin typeface="Comic Sans MS" panose="030F0902030302020204" pitchFamily="66" charset="0"/>
                <a:ea typeface="ＭＳ Ｐゴシック" panose="020B0600070205080204" pitchFamily="34" charset="-128"/>
              </a:rPr>
              <a:t>“</a:t>
            </a:r>
            <a:r>
              <a:rPr lang="en-US" altLang="en-CN" sz="1400" dirty="0">
                <a:latin typeface="Comic Sans MS" panose="030F0902030302020204" pitchFamily="66" charset="0"/>
                <a:ea typeface="ＭＳ Ｐゴシック" panose="020B0600070205080204" pitchFamily="34" charset="-128"/>
              </a:rPr>
              <a:t>managed code</a:t>
            </a:r>
            <a:r>
              <a:rPr lang="en-US" altLang="en-US" sz="1400" dirty="0">
                <a:latin typeface="Comic Sans MS" panose="030F0902030302020204" pitchFamily="66" charset="0"/>
                <a:ea typeface="ＭＳ Ｐゴシック" panose="020B0600070205080204" pitchFamily="34" charset="-128"/>
              </a:rPr>
              <a:t>”</a:t>
            </a:r>
            <a:r>
              <a:rPr lang="en-US" altLang="en-CN" sz="1400" dirty="0">
                <a:latin typeface="Comic Sans MS" panose="030F0902030302020204" pitchFamily="66" charset="0"/>
                <a:ea typeface="ＭＳ Ｐゴシック" panose="020B0600070205080204" pitchFamily="34" charset="-128"/>
              </a:rPr>
              <a:t> (e.g. enhanced security)</a:t>
            </a:r>
            <a:endParaRPr lang="he-IL" altLang="en-CN" sz="1400" dirty="0">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sz="1400" b="1" dirty="0">
                <a:latin typeface="Comic Sans MS" panose="030F0902030302020204" pitchFamily="66" charset="0"/>
                <a:ea typeface="ＭＳ Ｐゴシック" panose="020B0600070205080204" pitchFamily="34" charset="-128"/>
              </a:rPr>
              <a:t>Pragmatic compiler writing view:</a:t>
            </a:r>
            <a:br>
              <a:rPr lang="en-US" altLang="en-CN" sz="1400" b="1" dirty="0">
                <a:latin typeface="Comic Sans MS" panose="030F0902030302020204" pitchFamily="66" charset="0"/>
                <a:ea typeface="ＭＳ Ｐゴシック" panose="020B0600070205080204" pitchFamily="34" charset="-128"/>
              </a:rPr>
            </a:br>
            <a:r>
              <a:rPr lang="en-US" altLang="en-CN" sz="1400" dirty="0">
                <a:latin typeface="Comic Sans MS" panose="030F0902030302020204" pitchFamily="66" charset="0"/>
                <a:ea typeface="ＭＳ Ｐゴシック" panose="020B0600070205080204" pitchFamily="34" charset="-128"/>
              </a:rPr>
              <a:t>a VM architecture makes writing a compiler much easier</a:t>
            </a:r>
            <a:br>
              <a:rPr lang="en-US" altLang="en-CN" sz="1400" dirty="0">
                <a:latin typeface="Comic Sans MS" panose="030F0902030302020204" pitchFamily="66" charset="0"/>
                <a:ea typeface="ＭＳ Ｐゴシック" panose="020B0600070205080204" pitchFamily="34" charset="-128"/>
              </a:rPr>
            </a:br>
            <a:r>
              <a:rPr lang="en-US" altLang="en-CN" sz="1400" dirty="0">
                <a:latin typeface="Comic Sans MS" panose="030F0902030302020204" pitchFamily="66" charset="0"/>
                <a:ea typeface="ＭＳ Ｐゴシック" panose="020B0600070205080204" pitchFamily="34" charset="-128"/>
              </a:rPr>
              <a:t>(as we</a:t>
            </a:r>
            <a:r>
              <a:rPr lang="en-US" altLang="en-US" sz="1400" dirty="0">
                <a:latin typeface="Comic Sans MS" panose="030F0902030302020204" pitchFamily="66" charset="0"/>
                <a:ea typeface="ＭＳ Ｐゴシック" panose="020B0600070205080204" pitchFamily="34" charset="-128"/>
              </a:rPr>
              <a:t>’</a:t>
            </a:r>
            <a:r>
              <a:rPr lang="en-US" altLang="en-CN" sz="1400" dirty="0">
                <a:latin typeface="Comic Sans MS" panose="030F0902030302020204" pitchFamily="66" charset="0"/>
                <a:ea typeface="ＭＳ Ｐゴシック" panose="020B0600070205080204" pitchFamily="34" charset="-128"/>
              </a:rPr>
              <a:t>ll see later in the course)</a:t>
            </a:r>
            <a:endParaRPr lang="he-IL" altLang="en-CN" sz="1400" dirty="0">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sz="1400" b="1" dirty="0">
                <a:latin typeface="Comic Sans MS" panose="030F0902030302020204" pitchFamily="66" charset="0"/>
                <a:ea typeface="ＭＳ Ｐゴシック" panose="020B0600070205080204" pitchFamily="34" charset="-128"/>
              </a:rPr>
              <a:t>Opportunistic empire builder view:</a:t>
            </a:r>
            <a:br>
              <a:rPr lang="en-US" altLang="en-CN" sz="1400" b="1" dirty="0">
                <a:latin typeface="Comic Sans MS" panose="030F0902030302020204" pitchFamily="66" charset="0"/>
                <a:ea typeface="ＭＳ Ｐゴシック" panose="020B0600070205080204" pitchFamily="34" charset="-128"/>
              </a:rPr>
            </a:br>
            <a:r>
              <a:rPr lang="en-US" altLang="en-CN" sz="1400" b="1" dirty="0">
                <a:latin typeface="Comic Sans MS" panose="030F0902030302020204" pitchFamily="66" charset="0"/>
                <a:ea typeface="ＭＳ Ｐゴシック" panose="020B0600070205080204" pitchFamily="34" charset="-128"/>
              </a:rPr>
              <a:t>a </a:t>
            </a:r>
            <a:r>
              <a:rPr lang="en-US" altLang="en-CN" sz="1400"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400" dirty="0">
              <a:latin typeface="Comic Sans MS" panose="030F0902030302020204" pitchFamily="66" charset="0"/>
              <a:ea typeface="ＭＳ Ｐゴシック" panose="020B0600070205080204" pitchFamily="34" charset="-128"/>
            </a:endParaRPr>
          </a:p>
          <a:p>
            <a:pPr marL="201216" indent="-201216">
              <a:buNone/>
            </a:pPr>
            <a:endParaRPr lang="he-IL" altLang="en-CN" sz="1400"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34989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Java Virtual Machine</a:t>
            </a:r>
            <a:endParaRPr dirty="0"/>
          </a:p>
        </p:txBody>
      </p:sp>
      <p:pic>
        <p:nvPicPr>
          <p:cNvPr id="2" name="Picture 1">
            <a:hlinkClick r:id="rId3"/>
            <a:extLst>
              <a:ext uri="{FF2B5EF4-FFF2-40B4-BE49-F238E27FC236}">
                <a16:creationId xmlns:a16="http://schemas.microsoft.com/office/drawing/2014/main" id="{0B23C1DC-1CC3-3148-BCE8-55C834B74F95}"/>
              </a:ext>
            </a:extLst>
          </p:cNvPr>
          <p:cNvPicPr>
            <a:picLocks noChangeAspect="1"/>
          </p:cNvPicPr>
          <p:nvPr/>
        </p:nvPicPr>
        <p:blipFill>
          <a:blip r:embed="rId4"/>
          <a:stretch>
            <a:fillRect/>
          </a:stretch>
        </p:blipFill>
        <p:spPr>
          <a:xfrm>
            <a:off x="1645959" y="1117539"/>
            <a:ext cx="5852081" cy="3762490"/>
          </a:xfrm>
          <a:prstGeom prst="rect">
            <a:avLst/>
          </a:prstGeom>
        </p:spPr>
      </p:pic>
    </p:spTree>
    <p:extLst>
      <p:ext uri="{BB962C8B-B14F-4D97-AF65-F5344CB8AC3E}">
        <p14:creationId xmlns:p14="http://schemas.microsoft.com/office/powerpoint/2010/main" val="2700743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05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311700" y="4125775"/>
            <a:ext cx="8520600" cy="5727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2450020" y="1072323"/>
            <a:ext cx="4243960" cy="2998853"/>
          </a:xfrm>
          <a:prstGeom prst="rect">
            <a:avLst/>
          </a:prstGeom>
        </p:spPr>
      </p:pic>
    </p:spTree>
    <p:extLst>
      <p:ext uri="{BB962C8B-B14F-4D97-AF65-F5344CB8AC3E}">
        <p14:creationId xmlns:p14="http://schemas.microsoft.com/office/powerpoint/2010/main" val="319577866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7F72DEC1-8428-404A-A762-84D28BCFDBE8}"/>
              </a:ext>
            </a:extLst>
          </p:cNvPr>
          <p:cNvSpPr>
            <a:spLocks noGrp="1" noChangeArrowheads="1"/>
          </p:cNvSpPr>
          <p:nvPr>
            <p:ph type="title" idx="4294967295"/>
          </p:nvPr>
        </p:nvSpPr>
        <p:spPr/>
        <p:txBody>
          <a:bodyPr/>
          <a:lstStyle/>
          <a:p>
            <a:pPr algn="ctr">
              <a:defRPr/>
            </a:pPr>
            <a:r>
              <a:rPr lang="en-US" dirty="0">
                <a:cs typeface="+mj-cs"/>
              </a:rPr>
              <a:t>Yet another view </a:t>
            </a:r>
            <a:r>
              <a:rPr lang="en-US" sz="1500" dirty="0">
                <a:cs typeface="+mj-cs"/>
              </a:rPr>
              <a:t>(poetic)</a:t>
            </a:r>
            <a:r>
              <a:rPr lang="en-US" dirty="0">
                <a:cs typeface="+mj-cs"/>
              </a:rPr>
              <a:t> </a:t>
            </a:r>
            <a:endParaRPr lang="en-US" sz="1050" dirty="0">
              <a:cs typeface="+mj-cs"/>
            </a:endParaRPr>
          </a:p>
        </p:txBody>
      </p:sp>
      <p:grpSp>
        <p:nvGrpSpPr>
          <p:cNvPr id="59396" name="Group 4">
            <a:extLst>
              <a:ext uri="{FF2B5EF4-FFF2-40B4-BE49-F238E27FC236}">
                <a16:creationId xmlns:a16="http://schemas.microsoft.com/office/drawing/2014/main" id="{D0076179-4FCE-4243-B107-B376234D767D}"/>
              </a:ext>
            </a:extLst>
          </p:cNvPr>
          <p:cNvGrpSpPr>
            <a:grpSpLocks/>
          </p:cNvGrpSpPr>
          <p:nvPr/>
        </p:nvGrpSpPr>
        <p:grpSpPr bwMode="auto">
          <a:xfrm>
            <a:off x="2736231" y="1654169"/>
            <a:ext cx="3371850" cy="1964531"/>
            <a:chOff x="0" y="1968"/>
            <a:chExt cx="2832" cy="1650"/>
          </a:xfrm>
        </p:grpSpPr>
        <p:sp>
          <p:nvSpPr>
            <p:cNvPr id="47108" name="Freeform 5">
              <a:extLst>
                <a:ext uri="{FF2B5EF4-FFF2-40B4-BE49-F238E27FC236}">
                  <a16:creationId xmlns:a16="http://schemas.microsoft.com/office/drawing/2014/main" id="{8DB0955F-A4B2-3D4C-85AA-E673B27FB1D4}"/>
                </a:ext>
              </a:extLst>
            </p:cNvPr>
            <p:cNvSpPr>
              <a:spLocks/>
            </p:cNvSpPr>
            <p:nvPr/>
          </p:nvSpPr>
          <p:spPr bwMode="auto">
            <a:xfrm>
              <a:off x="0" y="1968"/>
              <a:ext cx="2832" cy="1584"/>
            </a:xfrm>
            <a:custGeom>
              <a:avLst/>
              <a:gdLst>
                <a:gd name="T0" fmla="*/ 1318681966 w 3614"/>
                <a:gd name="T1" fmla="*/ 610017943 h 2972"/>
                <a:gd name="T2" fmla="*/ 1318681966 w 3614"/>
                <a:gd name="T3" fmla="*/ 610017943 h 2972"/>
                <a:gd name="T4" fmla="*/ 1318681966 w 3614"/>
                <a:gd name="T5" fmla="*/ 610017943 h 2972"/>
                <a:gd name="T6" fmla="*/ 1318681966 w 3614"/>
                <a:gd name="T7" fmla="*/ 610017943 h 2972"/>
                <a:gd name="T8" fmla="*/ 1318681966 w 3614"/>
                <a:gd name="T9" fmla="*/ 610017943 h 2972"/>
                <a:gd name="T10" fmla="*/ 1318681966 w 3614"/>
                <a:gd name="T11" fmla="*/ 610017943 h 2972"/>
                <a:gd name="T12" fmla="*/ 1318681966 w 3614"/>
                <a:gd name="T13" fmla="*/ 610017943 h 2972"/>
                <a:gd name="T14" fmla="*/ 1318681966 w 3614"/>
                <a:gd name="T15" fmla="*/ 610017943 h 2972"/>
                <a:gd name="T16" fmla="*/ 1318681966 w 3614"/>
                <a:gd name="T17" fmla="*/ 610017943 h 2972"/>
                <a:gd name="T18" fmla="*/ 1318681966 w 3614"/>
                <a:gd name="T19" fmla="*/ 610017943 h 2972"/>
                <a:gd name="T20" fmla="*/ 1318681966 w 3614"/>
                <a:gd name="T21" fmla="*/ 610017943 h 2972"/>
                <a:gd name="T22" fmla="*/ 1318681966 w 3614"/>
                <a:gd name="T23" fmla="*/ 610017943 h 2972"/>
                <a:gd name="T24" fmla="*/ 1318681966 w 3614"/>
                <a:gd name="T25" fmla="*/ 610017943 h 2972"/>
                <a:gd name="T26" fmla="*/ 1318681966 w 3614"/>
                <a:gd name="T27" fmla="*/ 610017943 h 2972"/>
                <a:gd name="T28" fmla="*/ 1318681966 w 3614"/>
                <a:gd name="T29" fmla="*/ 610017943 h 2972"/>
                <a:gd name="T30" fmla="*/ 1318681966 w 3614"/>
                <a:gd name="T31" fmla="*/ 610017943 h 2972"/>
                <a:gd name="T32" fmla="*/ 1318681966 w 3614"/>
                <a:gd name="T33" fmla="*/ 610017943 h 2972"/>
                <a:gd name="T34" fmla="*/ 1318681966 w 3614"/>
                <a:gd name="T35" fmla="*/ 610017943 h 2972"/>
                <a:gd name="T36" fmla="*/ 1318681966 w 3614"/>
                <a:gd name="T37" fmla="*/ 610017943 h 2972"/>
                <a:gd name="T38" fmla="*/ 1318681966 w 3614"/>
                <a:gd name="T39" fmla="*/ 610017943 h 2972"/>
                <a:gd name="T40" fmla="*/ 1318681966 w 3614"/>
                <a:gd name="T41" fmla="*/ 610017943 h 2972"/>
                <a:gd name="T42" fmla="*/ 1318681966 w 3614"/>
                <a:gd name="T43" fmla="*/ 610017943 h 2972"/>
                <a:gd name="T44" fmla="*/ 1318681966 w 3614"/>
                <a:gd name="T45" fmla="*/ 610017943 h 2972"/>
                <a:gd name="T46" fmla="*/ 1318681966 w 3614"/>
                <a:gd name="T47" fmla="*/ 610017943 h 2972"/>
                <a:gd name="T48" fmla="*/ 1318681966 w 3614"/>
                <a:gd name="T49" fmla="*/ 610017943 h 2972"/>
                <a:gd name="T50" fmla="*/ 1318681966 w 3614"/>
                <a:gd name="T51" fmla="*/ 610017943 h 2972"/>
                <a:gd name="T52" fmla="*/ 1318681966 w 3614"/>
                <a:gd name="T53" fmla="*/ 610017943 h 2972"/>
                <a:gd name="T54" fmla="*/ 1318681966 w 3614"/>
                <a:gd name="T55" fmla="*/ 610017943 h 2972"/>
                <a:gd name="T56" fmla="*/ 1318681966 w 3614"/>
                <a:gd name="T57" fmla="*/ 610017943 h 2972"/>
                <a:gd name="T58" fmla="*/ 1318681966 w 3614"/>
                <a:gd name="T59" fmla="*/ 610017943 h 2972"/>
                <a:gd name="T60" fmla="*/ 1318681966 w 3614"/>
                <a:gd name="T61" fmla="*/ 610017943 h 2972"/>
                <a:gd name="T62" fmla="*/ 1318681966 w 3614"/>
                <a:gd name="T63" fmla="*/ 610017943 h 2972"/>
                <a:gd name="T64" fmla="*/ 1318681966 w 3614"/>
                <a:gd name="T65" fmla="*/ 610017943 h 2972"/>
                <a:gd name="T66" fmla="*/ 1318681966 w 3614"/>
                <a:gd name="T67" fmla="*/ 610017943 h 2972"/>
                <a:gd name="T68" fmla="*/ 1318681966 w 3614"/>
                <a:gd name="T69" fmla="*/ 610017943 h 2972"/>
                <a:gd name="T70" fmla="*/ 1318681966 w 3614"/>
                <a:gd name="T71" fmla="*/ 610017943 h 2972"/>
                <a:gd name="T72" fmla="*/ 1318681966 w 3614"/>
                <a:gd name="T73" fmla="*/ 610017943 h 2972"/>
                <a:gd name="T74" fmla="*/ 1318681966 w 3614"/>
                <a:gd name="T75" fmla="*/ 610017943 h 2972"/>
                <a:gd name="T76" fmla="*/ 0 w 3614"/>
                <a:gd name="T77" fmla="*/ 610017943 h 2972"/>
                <a:gd name="T78" fmla="*/ 1318681966 w 3614"/>
                <a:gd name="T79" fmla="*/ 610017943 h 2972"/>
                <a:gd name="T80" fmla="*/ 1318681966 w 3614"/>
                <a:gd name="T81" fmla="*/ 610017943 h 2972"/>
                <a:gd name="T82" fmla="*/ 1318681966 w 3614"/>
                <a:gd name="T83" fmla="*/ 610017943 h 2972"/>
                <a:gd name="T84" fmla="*/ 1318681966 w 3614"/>
                <a:gd name="T85" fmla="*/ 610017943 h 2972"/>
                <a:gd name="T86" fmla="*/ 1318681966 w 3614"/>
                <a:gd name="T87" fmla="*/ 610017943 h 2972"/>
                <a:gd name="T88" fmla="*/ 1318681966 w 3614"/>
                <a:gd name="T89" fmla="*/ 610017943 h 2972"/>
                <a:gd name="T90" fmla="*/ 1318681966 w 3614"/>
                <a:gd name="T91" fmla="*/ 610017943 h 2972"/>
                <a:gd name="T92" fmla="*/ 1318681966 w 3614"/>
                <a:gd name="T93" fmla="*/ 610017943 h 2972"/>
                <a:gd name="T94" fmla="*/ 1318681966 w 3614"/>
                <a:gd name="T95" fmla="*/ 610017943 h 2972"/>
                <a:gd name="T96" fmla="*/ 1318681966 w 3614"/>
                <a:gd name="T97" fmla="*/ 610017943 h 2972"/>
                <a:gd name="T98" fmla="*/ 1318681966 w 3614"/>
                <a:gd name="T99" fmla="*/ 610017943 h 2972"/>
                <a:gd name="T100" fmla="*/ 1318681966 w 3614"/>
                <a:gd name="T101" fmla="*/ 610017943 h 2972"/>
                <a:gd name="T102" fmla="*/ 1318681966 w 3614"/>
                <a:gd name="T103" fmla="*/ 610017943 h 2972"/>
                <a:gd name="T104" fmla="*/ 1318681966 w 3614"/>
                <a:gd name="T105" fmla="*/ 610017943 h 2972"/>
                <a:gd name="T106" fmla="*/ 1318681966 w 3614"/>
                <a:gd name="T107" fmla="*/ 610017943 h 2972"/>
                <a:gd name="T108" fmla="*/ 1318681966 w 3614"/>
                <a:gd name="T109" fmla="*/ 610017943 h 2972"/>
                <a:gd name="T110" fmla="*/ 1318681966 w 3614"/>
                <a:gd name="T111" fmla="*/ 610017943 h 2972"/>
                <a:gd name="T112" fmla="*/ 1318681966 w 3614"/>
                <a:gd name="T113" fmla="*/ 610017943 h 2972"/>
                <a:gd name="T114" fmla="*/ 1318681966 w 3614"/>
                <a:gd name="T115" fmla="*/ 610017943 h 2972"/>
                <a:gd name="T116" fmla="*/ 1318681966 w 3614"/>
                <a:gd name="T117" fmla="*/ 610017943 h 2972"/>
                <a:gd name="T118" fmla="*/ 1318681966 w 3614"/>
                <a:gd name="T119" fmla="*/ 610017943 h 2972"/>
                <a:gd name="T120" fmla="*/ 1318681966 w 3614"/>
                <a:gd name="T121" fmla="*/ 610017943 h 2972"/>
                <a:gd name="T122" fmla="*/ 1318681966 w 3614"/>
                <a:gd name="T123" fmla="*/ 610017943 h 2972"/>
                <a:gd name="T124" fmla="*/ 1318681966 w 3614"/>
                <a:gd name="T125" fmla="*/ 610017943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47109" name="Group 1">
              <a:extLst>
                <a:ext uri="{FF2B5EF4-FFF2-40B4-BE49-F238E27FC236}">
                  <a16:creationId xmlns:a16="http://schemas.microsoft.com/office/drawing/2014/main" id="{4DB6EA38-BC2A-9342-BECB-64A7213FD709}"/>
                </a:ext>
              </a:extLst>
            </p:cNvPr>
            <p:cNvGrpSpPr>
              <a:grpSpLocks/>
            </p:cNvGrpSpPr>
            <p:nvPr/>
          </p:nvGrpSpPr>
          <p:grpSpPr bwMode="auto">
            <a:xfrm>
              <a:off x="2139" y="2880"/>
              <a:ext cx="645" cy="738"/>
              <a:chOff x="5881991" y="4797971"/>
              <a:chExt cx="1265197" cy="1457151"/>
            </a:xfrm>
          </p:grpSpPr>
          <p:sp>
            <p:nvSpPr>
              <p:cNvPr id="47111" name="Freeform 24">
                <a:extLst>
                  <a:ext uri="{FF2B5EF4-FFF2-40B4-BE49-F238E27FC236}">
                    <a16:creationId xmlns:a16="http://schemas.microsoft.com/office/drawing/2014/main" id="{0B171884-4300-A04C-BCC2-0FFF9BFC4022}"/>
                  </a:ext>
                </a:extLst>
              </p:cNvPr>
              <p:cNvSpPr>
                <a:spLocks/>
              </p:cNvSpPr>
              <p:nvPr/>
            </p:nvSpPr>
            <p:spPr bwMode="auto">
              <a:xfrm>
                <a:off x="5916094" y="4808580"/>
                <a:ext cx="1231094" cy="1446542"/>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2" name="Freeform 25">
                <a:extLst>
                  <a:ext uri="{FF2B5EF4-FFF2-40B4-BE49-F238E27FC236}">
                    <a16:creationId xmlns:a16="http://schemas.microsoft.com/office/drawing/2014/main" id="{BEBBBA47-99E1-A849-AD32-50BC474DDF17}"/>
                  </a:ext>
                </a:extLst>
              </p:cNvPr>
              <p:cNvSpPr>
                <a:spLocks/>
              </p:cNvSpPr>
              <p:nvPr/>
            </p:nvSpPr>
            <p:spPr bwMode="auto">
              <a:xfrm>
                <a:off x="6130939" y="4826265"/>
                <a:ext cx="167102" cy="152082"/>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3" name="Freeform 26">
                <a:extLst>
                  <a:ext uri="{FF2B5EF4-FFF2-40B4-BE49-F238E27FC236}">
                    <a16:creationId xmlns:a16="http://schemas.microsoft.com/office/drawing/2014/main" id="{53D64E8F-CA90-794E-BED0-4C0CF322DC8F}"/>
                  </a:ext>
                </a:extLst>
              </p:cNvPr>
              <p:cNvSpPr>
                <a:spLocks/>
              </p:cNvSpPr>
              <p:nvPr/>
            </p:nvSpPr>
            <p:spPr bwMode="auto">
              <a:xfrm>
                <a:off x="6304860" y="5137501"/>
                <a:ext cx="92077" cy="42441"/>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4" name="Freeform 27">
                <a:extLst>
                  <a:ext uri="{FF2B5EF4-FFF2-40B4-BE49-F238E27FC236}">
                    <a16:creationId xmlns:a16="http://schemas.microsoft.com/office/drawing/2014/main" id="{93F6B0CD-679E-7C46-8B11-15B0AC8EF657}"/>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5" name="Freeform 28">
                <a:extLst>
                  <a:ext uri="{FF2B5EF4-FFF2-40B4-BE49-F238E27FC236}">
                    <a16:creationId xmlns:a16="http://schemas.microsoft.com/office/drawing/2014/main" id="{F18839E7-A9E2-AB43-BC7E-8D6146BC8125}"/>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6" name="Freeform 29">
                <a:extLst>
                  <a:ext uri="{FF2B5EF4-FFF2-40B4-BE49-F238E27FC236}">
                    <a16:creationId xmlns:a16="http://schemas.microsoft.com/office/drawing/2014/main" id="{1B9F4557-2EDB-A548-9648-5FA44980E509}"/>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7" name="Freeform 30">
                <a:extLst>
                  <a:ext uri="{FF2B5EF4-FFF2-40B4-BE49-F238E27FC236}">
                    <a16:creationId xmlns:a16="http://schemas.microsoft.com/office/drawing/2014/main" id="{CBFC6704-5AE9-564F-8AE5-6EFDAB4A2FBA}"/>
                  </a:ext>
                </a:extLst>
              </p:cNvPr>
              <p:cNvSpPr>
                <a:spLocks/>
              </p:cNvSpPr>
              <p:nvPr/>
            </p:nvSpPr>
            <p:spPr bwMode="auto">
              <a:xfrm>
                <a:off x="6332141" y="4808580"/>
                <a:ext cx="538816" cy="562348"/>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8" name="Freeform 31">
                <a:extLst>
                  <a:ext uri="{FF2B5EF4-FFF2-40B4-BE49-F238E27FC236}">
                    <a16:creationId xmlns:a16="http://schemas.microsoft.com/office/drawing/2014/main" id="{EC24B88D-43DD-BF43-9ABA-86E3CF978EAE}"/>
                  </a:ext>
                </a:extLst>
              </p:cNvPr>
              <p:cNvSpPr>
                <a:spLocks/>
              </p:cNvSpPr>
              <p:nvPr/>
            </p:nvSpPr>
            <p:spPr bwMode="auto">
              <a:xfrm>
                <a:off x="6622012" y="5240066"/>
                <a:ext cx="3411" cy="7074"/>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9" name="Freeform 32">
                <a:extLst>
                  <a:ext uri="{FF2B5EF4-FFF2-40B4-BE49-F238E27FC236}">
                    <a16:creationId xmlns:a16="http://schemas.microsoft.com/office/drawing/2014/main" id="{BEA87ECF-48C6-3E43-8CB4-71410CB6BC15}"/>
                  </a:ext>
                </a:extLst>
              </p:cNvPr>
              <p:cNvSpPr>
                <a:spLocks noEditPoints="1"/>
              </p:cNvSpPr>
              <p:nvPr/>
            </p:nvSpPr>
            <p:spPr bwMode="auto">
              <a:xfrm>
                <a:off x="6332141" y="4808580"/>
                <a:ext cx="586559" cy="696746"/>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0" name="Freeform 33">
                <a:extLst>
                  <a:ext uri="{FF2B5EF4-FFF2-40B4-BE49-F238E27FC236}">
                    <a16:creationId xmlns:a16="http://schemas.microsoft.com/office/drawing/2014/main" id="{330D01DC-7F08-F146-9E25-0C0F02363139}"/>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1" name="Freeform 34">
                <a:extLst>
                  <a:ext uri="{FF2B5EF4-FFF2-40B4-BE49-F238E27FC236}">
                    <a16:creationId xmlns:a16="http://schemas.microsoft.com/office/drawing/2014/main" id="{D96C7522-EC73-5F4D-A0D1-B2D1B3575CAB}"/>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2" name="Freeform 35">
                <a:extLst>
                  <a:ext uri="{FF2B5EF4-FFF2-40B4-BE49-F238E27FC236}">
                    <a16:creationId xmlns:a16="http://schemas.microsoft.com/office/drawing/2014/main" id="{53C37F2E-E28C-824E-84F9-B74EC36170E9}"/>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3" name="Freeform 36">
                <a:extLst>
                  <a:ext uri="{FF2B5EF4-FFF2-40B4-BE49-F238E27FC236}">
                    <a16:creationId xmlns:a16="http://schemas.microsoft.com/office/drawing/2014/main" id="{109C4A9B-DEEC-394D-9ED0-0D2DBFD273C2}"/>
                  </a:ext>
                </a:extLst>
              </p:cNvPr>
              <p:cNvSpPr>
                <a:spLocks/>
              </p:cNvSpPr>
              <p:nvPr/>
            </p:nvSpPr>
            <p:spPr bwMode="auto">
              <a:xfrm>
                <a:off x="5977478" y="5158721"/>
                <a:ext cx="579739" cy="746260"/>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4" name="Freeform 37">
                <a:extLst>
                  <a:ext uri="{FF2B5EF4-FFF2-40B4-BE49-F238E27FC236}">
                    <a16:creationId xmlns:a16="http://schemas.microsoft.com/office/drawing/2014/main" id="{D26C9D59-863E-C547-9E1C-B34D0D391588}"/>
                  </a:ext>
                </a:extLst>
              </p:cNvPr>
              <p:cNvSpPr>
                <a:spLocks/>
              </p:cNvSpPr>
              <p:nvPr/>
            </p:nvSpPr>
            <p:spPr bwMode="auto">
              <a:xfrm>
                <a:off x="6229835" y="5187016"/>
                <a:ext cx="3411" cy="35368"/>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5" name="Freeform 38">
                <a:extLst>
                  <a:ext uri="{FF2B5EF4-FFF2-40B4-BE49-F238E27FC236}">
                    <a16:creationId xmlns:a16="http://schemas.microsoft.com/office/drawing/2014/main" id="{7898C9A2-1387-A24C-AA4D-AF007176E229}"/>
                  </a:ext>
                </a:extLst>
              </p:cNvPr>
              <p:cNvSpPr>
                <a:spLocks/>
              </p:cNvSpPr>
              <p:nvPr/>
            </p:nvSpPr>
            <p:spPr bwMode="auto">
              <a:xfrm>
                <a:off x="5916094" y="5158721"/>
                <a:ext cx="777532" cy="1068106"/>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6" name="Freeform 39">
                <a:extLst>
                  <a:ext uri="{FF2B5EF4-FFF2-40B4-BE49-F238E27FC236}">
                    <a16:creationId xmlns:a16="http://schemas.microsoft.com/office/drawing/2014/main" id="{9735F458-077F-B545-A31C-553FA08F3F8D}"/>
                  </a:ext>
                </a:extLst>
              </p:cNvPr>
              <p:cNvSpPr>
                <a:spLocks/>
              </p:cNvSpPr>
              <p:nvPr/>
            </p:nvSpPr>
            <p:spPr bwMode="auto">
              <a:xfrm>
                <a:off x="6328732" y="5165795"/>
                <a:ext cx="40923" cy="14147"/>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7" name="Freeform 40">
                <a:extLst>
                  <a:ext uri="{FF2B5EF4-FFF2-40B4-BE49-F238E27FC236}">
                    <a16:creationId xmlns:a16="http://schemas.microsoft.com/office/drawing/2014/main" id="{F2CAED47-22F5-C046-8A11-175E6BC27432}"/>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8" name="Freeform 41">
                <a:extLst>
                  <a:ext uri="{FF2B5EF4-FFF2-40B4-BE49-F238E27FC236}">
                    <a16:creationId xmlns:a16="http://schemas.microsoft.com/office/drawing/2014/main" id="{7AD45639-F834-BF4F-9F68-EEBB0E75D7F0}"/>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9" name="Freeform 42">
                <a:extLst>
                  <a:ext uri="{FF2B5EF4-FFF2-40B4-BE49-F238E27FC236}">
                    <a16:creationId xmlns:a16="http://schemas.microsoft.com/office/drawing/2014/main" id="{D6D371C2-1B0E-B648-9D0A-66DEB17BE670}"/>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0" name="Freeform 43">
                <a:extLst>
                  <a:ext uri="{FF2B5EF4-FFF2-40B4-BE49-F238E27FC236}">
                    <a16:creationId xmlns:a16="http://schemas.microsoft.com/office/drawing/2014/main" id="{7C8FD4F5-80A0-4A4E-B3D9-E40EA127EFDF}"/>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1" name="Freeform 44">
                <a:extLst>
                  <a:ext uri="{FF2B5EF4-FFF2-40B4-BE49-F238E27FC236}">
                    <a16:creationId xmlns:a16="http://schemas.microsoft.com/office/drawing/2014/main" id="{95A390EA-315E-0643-AA2F-0DAE4987A889}"/>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2" name="Freeform 45">
                <a:extLst>
                  <a:ext uri="{FF2B5EF4-FFF2-40B4-BE49-F238E27FC236}">
                    <a16:creationId xmlns:a16="http://schemas.microsoft.com/office/drawing/2014/main" id="{20F57ACB-150B-C44C-88C8-F88C67EA8101}"/>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3" name="Freeform 46">
                <a:extLst>
                  <a:ext uri="{FF2B5EF4-FFF2-40B4-BE49-F238E27FC236}">
                    <a16:creationId xmlns:a16="http://schemas.microsoft.com/office/drawing/2014/main" id="{40DE9EDB-8A4F-3D4C-AE77-5AC9C2099763}"/>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4" name="Freeform 47">
                <a:extLst>
                  <a:ext uri="{FF2B5EF4-FFF2-40B4-BE49-F238E27FC236}">
                    <a16:creationId xmlns:a16="http://schemas.microsoft.com/office/drawing/2014/main" id="{57C15397-DCA2-0548-B954-E4CF4EAD47FB}"/>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5" name="Freeform 48">
                <a:extLst>
                  <a:ext uri="{FF2B5EF4-FFF2-40B4-BE49-F238E27FC236}">
                    <a16:creationId xmlns:a16="http://schemas.microsoft.com/office/drawing/2014/main" id="{1ED6BF3B-DE07-B04F-AB2D-359DE34607CC}"/>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6" name="Freeform 49">
                <a:extLst>
                  <a:ext uri="{FF2B5EF4-FFF2-40B4-BE49-F238E27FC236}">
                    <a16:creationId xmlns:a16="http://schemas.microsoft.com/office/drawing/2014/main" id="{487B6578-E36B-8342-96C2-913EF540A014}"/>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7" name="Freeform 50">
                <a:extLst>
                  <a:ext uri="{FF2B5EF4-FFF2-40B4-BE49-F238E27FC236}">
                    <a16:creationId xmlns:a16="http://schemas.microsoft.com/office/drawing/2014/main" id="{92353210-1550-8649-96DB-454364116628}"/>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8" name="Freeform 51">
                <a:extLst>
                  <a:ext uri="{FF2B5EF4-FFF2-40B4-BE49-F238E27FC236}">
                    <a16:creationId xmlns:a16="http://schemas.microsoft.com/office/drawing/2014/main" id="{E235CC5F-9AC8-2245-A9EC-A4FA1EB438CA}"/>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9" name="Freeform 52">
                <a:extLst>
                  <a:ext uri="{FF2B5EF4-FFF2-40B4-BE49-F238E27FC236}">
                    <a16:creationId xmlns:a16="http://schemas.microsoft.com/office/drawing/2014/main" id="{1331232A-E782-5644-BF4F-E4A8921CE232}"/>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0" name="Freeform 53">
                <a:extLst>
                  <a:ext uri="{FF2B5EF4-FFF2-40B4-BE49-F238E27FC236}">
                    <a16:creationId xmlns:a16="http://schemas.microsoft.com/office/drawing/2014/main" id="{5835BB11-DBE1-1C4A-885F-9BBE1DC4CE45}"/>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1" name="Freeform 54">
                <a:extLst>
                  <a:ext uri="{FF2B5EF4-FFF2-40B4-BE49-F238E27FC236}">
                    <a16:creationId xmlns:a16="http://schemas.microsoft.com/office/drawing/2014/main" id="{28C9F0AB-CA03-BA4F-8A3E-FBA2BD149419}"/>
                  </a:ext>
                </a:extLst>
              </p:cNvPr>
              <p:cNvSpPr>
                <a:spLocks/>
              </p:cNvSpPr>
              <p:nvPr/>
            </p:nvSpPr>
            <p:spPr bwMode="auto">
              <a:xfrm>
                <a:off x="6144580" y="4928830"/>
                <a:ext cx="187564" cy="81347"/>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2" name="Freeform 55">
                <a:extLst>
                  <a:ext uri="{FF2B5EF4-FFF2-40B4-BE49-F238E27FC236}">
                    <a16:creationId xmlns:a16="http://schemas.microsoft.com/office/drawing/2014/main" id="{E0BF2DC5-C451-3044-A01B-E16218F9140F}"/>
                  </a:ext>
                </a:extLst>
              </p:cNvPr>
              <p:cNvSpPr>
                <a:spLocks/>
              </p:cNvSpPr>
              <p:nvPr/>
            </p:nvSpPr>
            <p:spPr bwMode="auto">
              <a:xfrm>
                <a:off x="6158221" y="4914683"/>
                <a:ext cx="139820" cy="63662"/>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59431" name="Rectangle 4">
              <a:extLst>
                <a:ext uri="{FF2B5EF4-FFF2-40B4-BE49-F238E27FC236}">
                  <a16:creationId xmlns:a16="http://schemas.microsoft.com/office/drawing/2014/main" id="{81679926-9586-1140-B9D4-95175AC495FC}"/>
                </a:ext>
              </a:extLst>
            </p:cNvPr>
            <p:cNvSpPr txBox="1">
              <a:spLocks noChangeArrowheads="1"/>
            </p:cNvSpPr>
            <p:nvPr/>
          </p:nvSpPr>
          <p:spPr bwMode="auto">
            <a:xfrm>
              <a:off x="480" y="2046"/>
              <a:ext cx="2208" cy="13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US" sz="1200" dirty="0">
                  <a:solidFill>
                    <a:srgbClr val="000000"/>
                  </a:solidFill>
                  <a:latin typeface="Comic Sans MS" panose="030F0902030302020204" pitchFamily="66" charset="0"/>
                </a:rPr>
                <a:t>“</a:t>
              </a:r>
              <a:r>
                <a:rPr lang="en-US" altLang="en-CN" sz="1200" dirty="0">
                  <a:solidFill>
                    <a:srgbClr val="000000"/>
                  </a:solidFill>
                  <a:latin typeface="Comic Sans MS" panose="030F0902030302020204" pitchFamily="66" charset="0"/>
                </a:rPr>
                <a:t>programmers are creators of universes for which they alone are responsible. Universes of virtually unlimited complexity can be created in the form of computer programs.</a:t>
              </a:r>
              <a:r>
                <a:rPr lang="en-US" altLang="en-US" sz="1200" dirty="0">
                  <a:solidFill>
                    <a:srgbClr val="000000"/>
                  </a:solidFill>
                  <a:latin typeface="Comic Sans MS" panose="030F0902030302020204" pitchFamily="66" charset="0"/>
                </a:rPr>
                <a:t>”</a:t>
              </a:r>
              <a:endParaRPr lang="en-US" altLang="en-CN" sz="1200" dirty="0">
                <a:solidFill>
                  <a:srgbClr val="000000"/>
                </a:solidFill>
                <a:latin typeface="Comic Sans MS" panose="030F0902030302020204" pitchFamily="66" charset="0"/>
              </a:endParaRPr>
            </a:p>
            <a:p>
              <a:pPr eaLnBrk="0" fontAlgn="base" hangingPunct="0">
                <a:spcBef>
                  <a:spcPct val="60000"/>
                </a:spcBef>
                <a:spcAft>
                  <a:spcPct val="0"/>
                </a:spcAft>
                <a:buClr>
                  <a:srgbClr val="006600"/>
                </a:buClr>
                <a:buSzPct val="100000"/>
              </a:pPr>
              <a:r>
                <a:rPr lang="en-US" altLang="en-CN" sz="1200" dirty="0">
                  <a:solidFill>
                    <a:srgbClr val="000000"/>
                  </a:solidFill>
                  <a:latin typeface="Comic Sans MS" panose="030F0902030302020204" pitchFamily="66" charset="0"/>
                </a:rPr>
                <a:t>(Joseph </a:t>
              </a:r>
              <a:r>
                <a:rPr lang="en-US" altLang="en-CN" sz="1200" dirty="0" err="1">
                  <a:solidFill>
                    <a:srgbClr val="000000"/>
                  </a:solidFill>
                  <a:latin typeface="Comic Sans MS" panose="030F0902030302020204" pitchFamily="66" charset="0"/>
                </a:rPr>
                <a:t>Weizenbaum</a:t>
              </a:r>
              <a:r>
                <a:rPr lang="en-US" altLang="en-CN" sz="12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100000"/>
              </a:pPr>
              <a:r>
                <a:rPr lang="en-US" altLang="en-CN" sz="1500" dirty="0">
                  <a:solidFill>
                    <a:srgbClr val="000000"/>
                  </a:solidFill>
                  <a:latin typeface="Comic Sans MS" panose="030F0902030302020204" pitchFamily="66" charset="0"/>
                </a:rPr>
                <a:t> </a:t>
              </a:r>
            </a:p>
          </p:txBody>
        </p:sp>
      </p:grpSp>
      <p:sp>
        <p:nvSpPr>
          <p:cNvPr id="59432" name="Content Placeholder 2">
            <a:extLst>
              <a:ext uri="{FF2B5EF4-FFF2-40B4-BE49-F238E27FC236}">
                <a16:creationId xmlns:a16="http://schemas.microsoft.com/office/drawing/2014/main" id="{1360C13B-77B2-DD49-AA17-CF51D7FA400A}"/>
              </a:ext>
            </a:extLst>
          </p:cNvPr>
          <p:cNvSpPr>
            <a:spLocks noGrp="1"/>
          </p:cNvSpPr>
          <p:nvPr>
            <p:ph idx="4294967295"/>
          </p:nvPr>
        </p:nvSpPr>
        <p:spPr>
          <a:xfrm>
            <a:off x="2057400" y="3600450"/>
            <a:ext cx="5429250" cy="342900"/>
          </a:xfrm>
        </p:spPr>
        <p:txBody>
          <a:bodyPr/>
          <a:lstStyle/>
          <a:p>
            <a:pPr marL="0" indent="0">
              <a:buNone/>
              <a:defRPr/>
            </a:pPr>
            <a:r>
              <a:rPr lang="en-US" sz="1350">
                <a:cs typeface="+mn-cs"/>
              </a:rPr>
              <a:t>Our VM model + language are an example of one such universe.</a:t>
            </a:r>
          </a:p>
        </p:txBody>
      </p:sp>
    </p:spTree>
    <p:extLst>
      <p:ext uri="{BB962C8B-B14F-4D97-AF65-F5344CB8AC3E}">
        <p14:creationId xmlns:p14="http://schemas.microsoft.com/office/powerpoint/2010/main" val="1762868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32"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5" name="Text Box 3">
            <a:extLst>
              <a:ext uri="{FF2B5EF4-FFF2-40B4-BE49-F238E27FC236}">
                <a16:creationId xmlns:a16="http://schemas.microsoft.com/office/drawing/2014/main" id="{E88B71E8-5A14-FD41-AA63-1287409442E9}"/>
              </a:ext>
            </a:extLst>
          </p:cNvPr>
          <p:cNvSpPr txBox="1">
            <a:spLocks noChangeArrowheads="1"/>
          </p:cNvSpPr>
          <p:nvPr/>
        </p:nvSpPr>
        <p:spPr bwMode="auto">
          <a:xfrm>
            <a:off x="1654970" y="951311"/>
            <a:ext cx="264676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Arithmetic / Boolean commands</a:t>
            </a:r>
          </a:p>
          <a:p>
            <a:pPr fontAlgn="base">
              <a:spcBef>
                <a:spcPct val="30000"/>
              </a:spcBef>
              <a:spcAft>
                <a:spcPct val="0"/>
              </a:spcAft>
              <a:defRPr/>
            </a:pPr>
            <a:r>
              <a:rPr lang="en-US" sz="1200" b="1">
                <a:solidFill>
                  <a:srgbClr val="000000"/>
                </a:solidFill>
                <a:latin typeface="Courier New" charset="0"/>
                <a:cs typeface="Times New Roman" charset="0"/>
              </a:rPr>
              <a:t>	</a:t>
            </a:r>
            <a:r>
              <a:rPr lang="en-US" sz="1200">
                <a:solidFill>
                  <a:srgbClr val="000000"/>
                </a:solidFill>
                <a:latin typeface="Consolas" charset="0"/>
                <a:cs typeface="Consolas" charset="0"/>
              </a:rPr>
              <a:t>add	</a:t>
            </a:r>
          </a:p>
          <a:p>
            <a:pPr fontAlgn="base">
              <a:spcBef>
                <a:spcPct val="30000"/>
              </a:spcBef>
              <a:spcAft>
                <a:spcPct val="0"/>
              </a:spcAft>
              <a:defRPr/>
            </a:pPr>
            <a:r>
              <a:rPr lang="en-US" sz="1200">
                <a:solidFill>
                  <a:srgbClr val="000000"/>
                </a:solidFill>
                <a:latin typeface="Consolas" charset="0"/>
                <a:cs typeface="Consolas" charset="0"/>
              </a:rPr>
              <a:t>	sub</a:t>
            </a:r>
          </a:p>
          <a:p>
            <a:pPr fontAlgn="base">
              <a:spcBef>
                <a:spcPct val="30000"/>
              </a:spcBef>
              <a:spcAft>
                <a:spcPct val="0"/>
              </a:spcAft>
              <a:defRPr/>
            </a:pPr>
            <a:r>
              <a:rPr lang="en-US" sz="1200">
                <a:solidFill>
                  <a:srgbClr val="000000"/>
                </a:solidFill>
                <a:latin typeface="Consolas" charset="0"/>
                <a:cs typeface="Consolas" charset="0"/>
              </a:rPr>
              <a:t>	neg</a:t>
            </a:r>
          </a:p>
          <a:p>
            <a:pPr fontAlgn="base">
              <a:spcBef>
                <a:spcPct val="30000"/>
              </a:spcBef>
              <a:spcAft>
                <a:spcPct val="0"/>
              </a:spcAft>
              <a:defRPr/>
            </a:pPr>
            <a:r>
              <a:rPr lang="en-US" sz="1200">
                <a:solidFill>
                  <a:srgbClr val="000000"/>
                </a:solidFill>
                <a:latin typeface="Consolas" charset="0"/>
                <a:cs typeface="Consolas" charset="0"/>
              </a:rPr>
              <a:t>	eq</a:t>
            </a:r>
          </a:p>
          <a:p>
            <a:pPr fontAlgn="base">
              <a:spcBef>
                <a:spcPct val="30000"/>
              </a:spcBef>
              <a:spcAft>
                <a:spcPct val="0"/>
              </a:spcAft>
              <a:defRPr/>
            </a:pPr>
            <a:r>
              <a:rPr lang="en-US" sz="1200">
                <a:solidFill>
                  <a:srgbClr val="000000"/>
                </a:solidFill>
                <a:latin typeface="Consolas" charset="0"/>
                <a:cs typeface="Consolas" charset="0"/>
              </a:rPr>
              <a:t>	gt</a:t>
            </a:r>
          </a:p>
          <a:p>
            <a:pPr fontAlgn="base">
              <a:spcBef>
                <a:spcPct val="30000"/>
              </a:spcBef>
              <a:spcAft>
                <a:spcPct val="0"/>
              </a:spcAft>
              <a:defRPr/>
            </a:pPr>
            <a:r>
              <a:rPr lang="en-US" sz="1200">
                <a:solidFill>
                  <a:srgbClr val="000000"/>
                </a:solidFill>
                <a:latin typeface="Consolas" charset="0"/>
                <a:cs typeface="Consolas" charset="0"/>
              </a:rPr>
              <a:t>	lt</a:t>
            </a:r>
          </a:p>
          <a:p>
            <a:pPr fontAlgn="base">
              <a:spcBef>
                <a:spcPct val="30000"/>
              </a:spcBef>
              <a:spcAft>
                <a:spcPct val="0"/>
              </a:spcAft>
              <a:defRPr/>
            </a:pPr>
            <a:r>
              <a:rPr lang="en-US" sz="1200">
                <a:solidFill>
                  <a:srgbClr val="000000"/>
                </a:solidFill>
                <a:latin typeface="Consolas" charset="0"/>
                <a:cs typeface="Consolas" charset="0"/>
              </a:rPr>
              <a:t>	and</a:t>
            </a:r>
          </a:p>
          <a:p>
            <a:pPr fontAlgn="base">
              <a:spcBef>
                <a:spcPct val="30000"/>
              </a:spcBef>
              <a:spcAft>
                <a:spcPct val="0"/>
              </a:spcAft>
              <a:defRPr/>
            </a:pPr>
            <a:r>
              <a:rPr lang="en-US" sz="1200">
                <a:solidFill>
                  <a:srgbClr val="000000"/>
                </a:solidFill>
                <a:latin typeface="Consolas" charset="0"/>
                <a:cs typeface="Consolas" charset="0"/>
              </a:rPr>
              <a:t>	or</a:t>
            </a:r>
          </a:p>
          <a:p>
            <a:pPr fontAlgn="base">
              <a:spcBef>
                <a:spcPct val="30000"/>
              </a:spcBef>
              <a:spcAft>
                <a:spcPct val="30000"/>
              </a:spcAft>
              <a:defRPr/>
            </a:pPr>
            <a:r>
              <a:rPr lang="en-US" sz="1200">
                <a:solidFill>
                  <a:srgbClr val="000000"/>
                </a:solidFill>
                <a:latin typeface="Consolas" charset="0"/>
                <a:cs typeface="Consolas" charset="0"/>
              </a:rPr>
              <a:t>	not</a:t>
            </a:r>
          </a:p>
          <a:p>
            <a:pPr eaLnBrk="0" fontAlgn="base" hangingPunct="0">
              <a:spcBef>
                <a:spcPct val="0"/>
              </a:spcBef>
              <a:spcAft>
                <a:spcPct val="0"/>
              </a:spcAft>
              <a:defRPr/>
            </a:pPr>
            <a:r>
              <a:rPr lang="en-US" sz="1200" u="sng">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pop x</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push y</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90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07194003-8C92-6243-AEC2-6973B99D16FE}"/>
              </a:ext>
            </a:extLst>
          </p:cNvPr>
          <p:cNvSpPr txBox="1">
            <a:spLocks noChangeArrowheads="1"/>
          </p:cNvSpPr>
          <p:nvPr/>
        </p:nvSpPr>
        <p:spPr bwMode="auto">
          <a:xfrm>
            <a:off x="4229100" y="951311"/>
            <a:ext cx="257175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label     </a:t>
            </a:r>
            <a:r>
              <a:rPr lang="en-US" sz="90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if-goto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a:p>
            <a:pPr fontAlgn="base">
              <a:lnSpc>
                <a:spcPct val="65000"/>
              </a:lnSpc>
              <a:spcBef>
                <a:spcPct val="100000"/>
              </a:spcBef>
              <a:spcAft>
                <a:spcPct val="30000"/>
              </a:spcAft>
              <a:defRPr/>
            </a:pPr>
            <a:r>
              <a:rPr lang="en-US" sz="1200" u="sng">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function  </a:t>
            </a:r>
            <a:r>
              <a:rPr lang="en-US" sz="90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call</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return</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p:txBody>
      </p:sp>
      <p:grpSp>
        <p:nvGrpSpPr>
          <p:cNvPr id="463877" name="Group 5">
            <a:extLst>
              <a:ext uri="{FF2B5EF4-FFF2-40B4-BE49-F238E27FC236}">
                <a16:creationId xmlns:a16="http://schemas.microsoft.com/office/drawing/2014/main" id="{8322F7AA-2ABC-D843-9EF3-D1A806C630F2}"/>
              </a:ext>
            </a:extLst>
          </p:cNvPr>
          <p:cNvGrpSpPr>
            <a:grpSpLocks/>
          </p:cNvGrpSpPr>
          <p:nvPr/>
        </p:nvGrpSpPr>
        <p:grpSpPr bwMode="auto">
          <a:xfrm>
            <a:off x="2628901" y="2114551"/>
            <a:ext cx="4050506" cy="432197"/>
            <a:chOff x="1746" y="1570"/>
            <a:chExt cx="3402" cy="363"/>
          </a:xfrm>
        </p:grpSpPr>
        <p:sp>
          <p:nvSpPr>
            <p:cNvPr id="73734" name="Oval 6">
              <a:extLst>
                <a:ext uri="{FF2B5EF4-FFF2-40B4-BE49-F238E27FC236}">
                  <a16:creationId xmlns:a16="http://schemas.microsoft.com/office/drawing/2014/main" id="{724D81F8-DF67-D946-B031-EB855DC07B06}"/>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73735" name="Oval 7">
              <a:extLst>
                <a:ext uri="{FF2B5EF4-FFF2-40B4-BE49-F238E27FC236}">
                  <a16:creationId xmlns:a16="http://schemas.microsoft.com/office/drawing/2014/main" id="{6D0400B8-0B9C-6340-9AAC-C591E92E12B2}"/>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Next lecture</a:t>
              </a:r>
            </a:p>
          </p:txBody>
        </p:sp>
      </p:grpSp>
      <p:sp>
        <p:nvSpPr>
          <p:cNvPr id="463880" name="Rectangle 8">
            <a:extLst>
              <a:ext uri="{FF2B5EF4-FFF2-40B4-BE49-F238E27FC236}">
                <a16:creationId xmlns:a16="http://schemas.microsoft.com/office/drawing/2014/main" id="{0D353B64-E6C3-D845-85DB-5CE2B26C100A}"/>
              </a:ext>
            </a:extLst>
          </p:cNvPr>
          <p:cNvSpPr>
            <a:spLocks noGrp="1" noChangeArrowheads="1"/>
          </p:cNvSpPr>
          <p:nvPr>
            <p:ph type="body" idx="4294967295"/>
          </p:nvPr>
        </p:nvSpPr>
        <p:spPr>
          <a:xfrm>
            <a:off x="913913" y="154713"/>
            <a:ext cx="6775633" cy="628788"/>
          </a:xfrm>
        </p:spPr>
        <p:txBody>
          <a:bodyPr anchor="ctr"/>
          <a:lstStyle/>
          <a:p>
            <a:pPr>
              <a:spcBef>
                <a:spcPct val="100000"/>
              </a:spcBef>
              <a:buFont typeface="Wingdings" charset="0"/>
              <a:buNone/>
              <a:defRPr/>
            </a:pPr>
            <a:r>
              <a:rPr lang="en-US" u="sng" dirty="0">
                <a:cs typeface="+mn-cs"/>
              </a:rPr>
              <a:t>Goal:</a:t>
            </a:r>
            <a:r>
              <a:rPr lang="en-US" dirty="0">
                <a:cs typeface="+mn-cs"/>
              </a:rPr>
              <a:t> Specify and implement a VM model and language:</a:t>
            </a:r>
          </a:p>
        </p:txBody>
      </p:sp>
      <p:sp>
        <p:nvSpPr>
          <p:cNvPr id="463881" name="Rectangle 9">
            <a:extLst>
              <a:ext uri="{FF2B5EF4-FFF2-40B4-BE49-F238E27FC236}">
                <a16:creationId xmlns:a16="http://schemas.microsoft.com/office/drawing/2014/main" id="{F3D8228E-CED8-5E4C-997C-AE8FCAD7EEC5}"/>
              </a:ext>
            </a:extLst>
          </p:cNvPr>
          <p:cNvSpPr>
            <a:spLocks noChangeArrowheads="1"/>
          </p:cNvSpPr>
          <p:nvPr/>
        </p:nvSpPr>
        <p:spPr bwMode="auto">
          <a:xfrm>
            <a:off x="1668066" y="4343400"/>
            <a:ext cx="5532834" cy="701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200" u="sng">
                <a:latin typeface="Comic Sans MS" charset="0"/>
                <a:ea typeface="ＭＳ Ｐゴシック" charset="0"/>
              </a:rPr>
              <a:t>Our game plan:</a:t>
            </a:r>
            <a:r>
              <a:rPr lang="en-US" sz="1200">
                <a:latin typeface="Comic Sans MS" charset="0"/>
                <a:ea typeface="ＭＳ Ｐゴシック" charset="0"/>
              </a:rPr>
              <a:t>    (a) describe the VM abstraction (above)</a:t>
            </a:r>
            <a:br>
              <a:rPr lang="en-US" sz="1200">
                <a:latin typeface="Comic Sans MS" charset="0"/>
                <a:ea typeface="ＭＳ Ｐゴシック" charset="0"/>
              </a:rPr>
            </a:br>
            <a:r>
              <a:rPr lang="en-US" sz="1200">
                <a:latin typeface="Comic Sans MS" charset="0"/>
                <a:ea typeface="ＭＳ Ｐゴシック" charset="0"/>
              </a:rPr>
              <a:t>                      (b) propose how to implement it over the Hack platform.</a:t>
            </a:r>
          </a:p>
        </p:txBody>
      </p:sp>
    </p:spTree>
    <p:extLst>
      <p:ext uri="{BB962C8B-B14F-4D97-AF65-F5344CB8AC3E}">
        <p14:creationId xmlns:p14="http://schemas.microsoft.com/office/powerpoint/2010/main" val="919201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38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3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3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638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3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animBg="1" autoUpdateAnimBg="0"/>
      <p:bldP spid="463876" grpId="0" animBg="1" autoUpdateAnimBg="0"/>
      <p:bldP spid="463880" grpId="0" build="p" autoUpdateAnimBg="0"/>
      <p:bldP spid="46388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5" name="Rectangle 11">
            <a:extLst>
              <a:ext uri="{FF2B5EF4-FFF2-40B4-BE49-F238E27FC236}">
                <a16:creationId xmlns:a16="http://schemas.microsoft.com/office/drawing/2014/main" id="{4120EAC7-8827-9343-AC4B-DB24D809C98B}"/>
              </a:ext>
            </a:extLst>
          </p:cNvPr>
          <p:cNvSpPr>
            <a:spLocks noGrp="1" noChangeArrowheads="1"/>
          </p:cNvSpPr>
          <p:nvPr>
            <p:ph type="title"/>
          </p:nvPr>
        </p:nvSpPr>
        <p:spPr/>
        <p:txBody>
          <a:bodyPr/>
          <a:lstStyle/>
          <a:p>
            <a:pPr algn="ctr">
              <a:defRPr/>
            </a:pPr>
            <a:r>
              <a:rPr lang="en-US" dirty="0">
                <a:cs typeface="+mj-cs"/>
              </a:rPr>
              <a:t>Our VM model is </a:t>
            </a:r>
            <a:r>
              <a:rPr lang="en-US" i="1" dirty="0">
                <a:cs typeface="+mj-cs"/>
              </a:rPr>
              <a:t>stack-oriented</a:t>
            </a:r>
          </a:p>
        </p:txBody>
      </p:sp>
      <p:sp>
        <p:nvSpPr>
          <p:cNvPr id="88067" name="Rectangle 3">
            <a:extLst>
              <a:ext uri="{FF2B5EF4-FFF2-40B4-BE49-F238E27FC236}">
                <a16:creationId xmlns:a16="http://schemas.microsoft.com/office/drawing/2014/main" id="{8BF0A8EA-FE8C-8143-940E-F5129E288ABF}"/>
              </a:ext>
            </a:extLst>
          </p:cNvPr>
          <p:cNvSpPr>
            <a:spLocks noGrp="1" noChangeArrowheads="1"/>
          </p:cNvSpPr>
          <p:nvPr>
            <p:ph type="body" sz="half" idx="1"/>
          </p:nvPr>
        </p:nvSpPr>
        <p:spPr>
          <a:xfrm>
            <a:off x="1314450" y="628650"/>
            <a:ext cx="6515100" cy="1485900"/>
          </a:xfrm>
        </p:spPr>
        <p:txBody>
          <a:bodyPr/>
          <a:lstStyle/>
          <a:p>
            <a:pPr>
              <a:buFont typeface="Wingdings" charset="0"/>
              <a:buChar char="n"/>
              <a:defRPr/>
            </a:pPr>
            <a:r>
              <a:rPr lang="en-US">
                <a:cs typeface="+mn-cs"/>
              </a:rPr>
              <a:t>All operations are done on a stack</a:t>
            </a:r>
          </a:p>
          <a:p>
            <a:pPr>
              <a:buFont typeface="Wingdings" charset="0"/>
              <a:buChar char="n"/>
              <a:defRPr/>
            </a:pPr>
            <a:r>
              <a:rPr lang="en-US">
                <a:cs typeface="+mn-cs"/>
              </a:rPr>
              <a:t>Data is saved in several separate </a:t>
            </a:r>
            <a:r>
              <a:rPr lang="en-US" i="1">
                <a:cs typeface="+mn-cs"/>
              </a:rPr>
              <a:t>memory segments</a:t>
            </a:r>
            <a:endParaRPr lang="en-US">
              <a:cs typeface="+mn-cs"/>
            </a:endParaRPr>
          </a:p>
          <a:p>
            <a:pPr>
              <a:buFont typeface="Wingdings" charset="0"/>
              <a:buChar char="n"/>
              <a:defRPr/>
            </a:pPr>
            <a:r>
              <a:rPr lang="en-US">
                <a:cs typeface="+mn-cs"/>
              </a:rPr>
              <a:t>All the memory segments behave the same</a:t>
            </a:r>
          </a:p>
          <a:p>
            <a:pPr>
              <a:buFont typeface="Wingdings" charset="0"/>
              <a:buChar char="n"/>
              <a:defRPr/>
            </a:pPr>
            <a:r>
              <a:rPr lang="en-US">
                <a:cs typeface="+mn-cs"/>
              </a:rPr>
              <a:t>One of the memory segments m is called </a:t>
            </a:r>
            <a:r>
              <a:rPr lang="en-US" sz="1050">
                <a:latin typeface="Consolas" charset="0"/>
                <a:cs typeface="Consolas" charset="0"/>
              </a:rPr>
              <a:t>static</a:t>
            </a:r>
            <a:r>
              <a:rPr lang="en-US">
                <a:cs typeface="+mn-cs"/>
              </a:rPr>
              <a:t>, and we will use it </a:t>
            </a:r>
            <a:br>
              <a:rPr lang="en-US">
                <a:cs typeface="+mn-cs"/>
              </a:rPr>
            </a:br>
            <a:r>
              <a:rPr lang="en-US">
                <a:cs typeface="+mn-cs"/>
              </a:rPr>
              <a:t>(as an arbitrary example) in the following examples:</a:t>
            </a:r>
          </a:p>
          <a:p>
            <a:pPr>
              <a:buFont typeface="Wingdings" charset="0"/>
              <a:buChar char="n"/>
              <a:defRPr/>
            </a:pPr>
            <a:endParaRPr lang="en-US">
              <a:cs typeface="+mn-cs"/>
            </a:endParaRPr>
          </a:p>
        </p:txBody>
      </p:sp>
      <p:graphicFrame>
        <p:nvGraphicFramePr>
          <p:cNvPr id="53251" name="Object 10" descr="Bouquet">
            <a:extLst>
              <a:ext uri="{FF2B5EF4-FFF2-40B4-BE49-F238E27FC236}">
                <a16:creationId xmlns:a16="http://schemas.microsoft.com/office/drawing/2014/main" id="{D6DCD253-77D4-E84A-8264-4E555A0C4B1F}"/>
              </a:ext>
            </a:extLst>
          </p:cNvPr>
          <p:cNvGraphicFramePr>
            <a:graphicFrameLocks noGrp="1" noChangeAspect="1"/>
          </p:cNvGraphicFramePr>
          <p:nvPr>
            <p:ph sz="half" idx="2"/>
            <p:extLst>
              <p:ext uri="{D42A27DB-BD31-4B8C-83A1-F6EECF244321}">
                <p14:modId xmlns:p14="http://schemas.microsoft.com/office/powerpoint/2010/main" val="3413272906"/>
              </p:ext>
            </p:extLst>
          </p:nvPr>
        </p:nvGraphicFramePr>
        <p:xfrm>
          <a:off x="2244348" y="2831346"/>
          <a:ext cx="4343400" cy="1943100"/>
        </p:xfrm>
        <a:graphic>
          <a:graphicData uri="http://schemas.openxmlformats.org/presentationml/2006/ole">
            <mc:AlternateContent xmlns:mc="http://schemas.openxmlformats.org/markup-compatibility/2006">
              <mc:Choice xmlns:v="urn:schemas-microsoft-com:vml" Requires="v">
                <p:oleObj spid="_x0000_s6285" name="Visio" r:id="rId4" imgW="3860800" imgH="1727200" progId="Visio.Drawing.11">
                  <p:embed/>
                </p:oleObj>
              </mc:Choice>
              <mc:Fallback>
                <p:oleObj name="Visio" r:id="rId4" imgW="3860800" imgH="1727200" progId="Visio.Drawing.11">
                  <p:embed/>
                  <p:pic>
                    <p:nvPicPr>
                      <p:cNvPr id="53251" name="Object 10" descr="Bouquet">
                        <a:extLst>
                          <a:ext uri="{FF2B5EF4-FFF2-40B4-BE49-F238E27FC236}">
                            <a16:creationId xmlns:a16="http://schemas.microsoft.com/office/drawing/2014/main" id="{D6DCD253-77D4-E84A-8264-4E555A0C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4348" y="2831346"/>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1915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791BE4A-F4B9-DD41-B45E-F75511639AE0}"/>
              </a:ext>
            </a:extLst>
          </p:cNvPr>
          <p:cNvSpPr>
            <a:spLocks noGrp="1" noChangeArrowheads="1"/>
          </p:cNvSpPr>
          <p:nvPr>
            <p:ph type="title"/>
          </p:nvPr>
        </p:nvSpPr>
        <p:spPr/>
        <p:txBody>
          <a:bodyPr/>
          <a:lstStyle/>
          <a:p>
            <a:pPr algn="ctr">
              <a:defRPr/>
            </a:pPr>
            <a:r>
              <a:rPr lang="en-US" dirty="0">
                <a:cs typeface="+mj-cs"/>
              </a:rPr>
              <a:t>Data types</a:t>
            </a:r>
            <a:endParaRPr lang="en-US" i="1" dirty="0">
              <a:cs typeface="+mj-cs"/>
            </a:endParaRPr>
          </a:p>
        </p:txBody>
      </p:sp>
      <p:graphicFrame>
        <p:nvGraphicFramePr>
          <p:cNvPr id="55298" name="Object 7" descr="Bouquet">
            <a:extLst>
              <a:ext uri="{FF2B5EF4-FFF2-40B4-BE49-F238E27FC236}">
                <a16:creationId xmlns:a16="http://schemas.microsoft.com/office/drawing/2014/main" id="{AA96B90F-CD08-0E44-8D20-DD381B70125C}"/>
              </a:ext>
            </a:extLst>
          </p:cNvPr>
          <p:cNvGraphicFramePr>
            <a:graphicFrameLocks noGrp="1" noChangeAspect="1"/>
          </p:cNvGraphicFramePr>
          <p:nvPr>
            <p:ph sz="half" idx="2"/>
          </p:nvPr>
        </p:nvGraphicFramePr>
        <p:xfrm>
          <a:off x="2228850" y="2343150"/>
          <a:ext cx="4343400" cy="1943100"/>
        </p:xfrm>
        <a:graphic>
          <a:graphicData uri="http://schemas.openxmlformats.org/presentationml/2006/ole">
            <mc:AlternateContent xmlns:mc="http://schemas.openxmlformats.org/markup-compatibility/2006">
              <mc:Choice xmlns:v="urn:schemas-microsoft-com:vml" Requires="v">
                <p:oleObj spid="_x0000_s7309" name="Visio" r:id="rId4" imgW="3860800" imgH="1727200" progId="Visio.Drawing.11">
                  <p:embed/>
                </p:oleObj>
              </mc:Choice>
              <mc:Fallback>
                <p:oleObj name="Visio" r:id="rId4" imgW="3860800" imgH="1727200" progId="Visio.Drawing.11">
                  <p:embed/>
                  <p:pic>
                    <p:nvPicPr>
                      <p:cNvPr id="55298" name="Object 7" descr="Bouquet">
                        <a:extLst>
                          <a:ext uri="{FF2B5EF4-FFF2-40B4-BE49-F238E27FC236}">
                            <a16:creationId xmlns:a16="http://schemas.microsoft.com/office/drawing/2014/main" id="{AA96B90F-CD08-0E44-8D20-DD381B7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343150"/>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a:extLst>
              <a:ext uri="{FF2B5EF4-FFF2-40B4-BE49-F238E27FC236}">
                <a16:creationId xmlns:a16="http://schemas.microsoft.com/office/drawing/2014/main" id="{C3E7EF6D-4B9F-3C46-BA0A-69286A7FC255}"/>
              </a:ext>
            </a:extLst>
          </p:cNvPr>
          <p:cNvSpPr>
            <a:spLocks noChangeArrowheads="1"/>
          </p:cNvSpPr>
          <p:nvPr/>
        </p:nvSpPr>
        <p:spPr bwMode="auto">
          <a:xfrm>
            <a:off x="1885950" y="800100"/>
            <a:ext cx="542925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Our VM model features a single 16-bit data type that can be used as:</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an integer value    </a:t>
            </a:r>
            <a:r>
              <a:rPr lang="en-US" altLang="en-CN" sz="1050">
                <a:solidFill>
                  <a:srgbClr val="000000"/>
                </a:solidFill>
                <a:latin typeface="Comic Sans MS" panose="030F0902030302020204" pitchFamily="66" charset="0"/>
              </a:rPr>
              <a:t>(16-bit 2</a:t>
            </a:r>
            <a:r>
              <a:rPr lang="en-US" altLang="en-US" sz="1050">
                <a:solidFill>
                  <a:srgbClr val="000000"/>
                </a:solidFill>
                <a:latin typeface="Comic Sans MS" panose="030F0902030302020204" pitchFamily="66" charset="0"/>
              </a:rPr>
              <a:t>’</a:t>
            </a:r>
            <a:r>
              <a:rPr lang="en-US" altLang="en-CN" sz="1050">
                <a:solidFill>
                  <a:srgbClr val="000000"/>
                </a:solidFill>
                <a:latin typeface="Comic Sans MS" panose="030F0902030302020204" pitchFamily="66" charset="0"/>
              </a:rPr>
              <a:t>s complement: </a:t>
            </a:r>
            <a:r>
              <a:rPr lang="en-US" altLang="en-CN" sz="1050">
                <a:solidFill>
                  <a:srgbClr val="000000"/>
                </a:solidFill>
                <a:latin typeface="Consolas" panose="020B0609020204030204" pitchFamily="49" charset="0"/>
              </a:rPr>
              <a:t>-32768</a:t>
            </a:r>
            <a:r>
              <a:rPr lang="en-US" altLang="en-CN" sz="1050">
                <a:solidFill>
                  <a:srgbClr val="000000"/>
                </a:solidFill>
                <a:latin typeface="Comic Sans MS" panose="030F0902030302020204" pitchFamily="66" charset="0"/>
              </a:rPr>
              <a:t>, ... , </a:t>
            </a:r>
            <a:r>
              <a:rPr lang="en-US" altLang="en-CN" sz="1050">
                <a:solidFill>
                  <a:srgbClr val="000000"/>
                </a:solidFill>
                <a:latin typeface="Consolas" panose="020B0609020204030204" pitchFamily="49" charset="0"/>
              </a:rPr>
              <a:t>32767</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Boolean value     </a:t>
            </a:r>
            <a:r>
              <a:rPr lang="en-US" altLang="en-CN" sz="105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0</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-1</a:t>
            </a:r>
            <a:r>
              <a:rPr lang="en-US" altLang="en-CN" sz="1050">
                <a:solidFill>
                  <a:srgbClr val="000000"/>
                </a:solidFill>
                <a:latin typeface="Comic Sans MS" panose="030F0902030302020204" pitchFamily="66" charset="0"/>
              </a:rPr>
              <a:t>, standing for </a:t>
            </a:r>
            <a:r>
              <a:rPr lang="en-US" altLang="en-CN" sz="1050">
                <a:solidFill>
                  <a:srgbClr val="000000"/>
                </a:solidFill>
                <a:latin typeface="Consolas" panose="020B0609020204030204" pitchFamily="49" charset="0"/>
              </a:rPr>
              <a:t>true</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false</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pointer               </a:t>
            </a:r>
            <a:r>
              <a:rPr lang="en-US" altLang="en-CN" sz="1050">
                <a:solidFill>
                  <a:srgbClr val="000000"/>
                </a:solidFill>
                <a:latin typeface="Comic Sans MS" panose="030F0902030302020204" pitchFamily="66" charset="0"/>
              </a:rPr>
              <a:t>(memory address)</a:t>
            </a:r>
          </a:p>
        </p:txBody>
      </p:sp>
    </p:spTree>
    <p:extLst>
      <p:ext uri="{BB962C8B-B14F-4D97-AF65-F5344CB8AC3E}">
        <p14:creationId xmlns:p14="http://schemas.microsoft.com/office/powerpoint/2010/main" val="2991079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837F7C2-8151-DD4E-9CFE-6C2D06D95BB8}"/>
              </a:ext>
            </a:extLst>
          </p:cNvPr>
          <p:cNvSpPr>
            <a:spLocks noGrp="1" noChangeArrowheads="1"/>
          </p:cNvSpPr>
          <p:nvPr>
            <p:ph type="title"/>
          </p:nvPr>
        </p:nvSpPr>
        <p:spPr/>
        <p:txBody>
          <a:bodyPr/>
          <a:lstStyle/>
          <a:p>
            <a:pPr>
              <a:defRPr/>
            </a:pPr>
            <a:r>
              <a:rPr lang="en-US">
                <a:cs typeface="+mj-cs"/>
              </a:rPr>
              <a:t>Memory access operations</a:t>
            </a:r>
            <a:endParaRPr lang="en-US" sz="1050">
              <a:cs typeface="+mj-cs"/>
            </a:endParaRPr>
          </a:p>
        </p:txBody>
      </p:sp>
      <p:sp>
        <p:nvSpPr>
          <p:cNvPr id="472066" name="Rectangle 2">
            <a:extLst>
              <a:ext uri="{FF2B5EF4-FFF2-40B4-BE49-F238E27FC236}">
                <a16:creationId xmlns:a16="http://schemas.microsoft.com/office/drawing/2014/main" id="{DBDFFE28-D532-414E-AC31-AC7DEADF077A}"/>
              </a:ext>
            </a:extLst>
          </p:cNvPr>
          <p:cNvSpPr>
            <a:spLocks noChangeArrowheads="1"/>
          </p:cNvSpPr>
          <p:nvPr/>
        </p:nvSpPr>
        <p:spPr bwMode="auto">
          <a:xfrm>
            <a:off x="2842002" y="4374356"/>
            <a:ext cx="4457700" cy="8262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lnSpc>
                <a:spcPct val="90000"/>
              </a:lnSpc>
              <a:spcBef>
                <a:spcPct val="40000"/>
              </a:spcBef>
              <a:spcAft>
                <a:spcPct val="0"/>
              </a:spcAft>
              <a:buClr>
                <a:srgbClr val="006600"/>
              </a:buClr>
              <a:buSzPct val="100000"/>
              <a:defRPr/>
            </a:pPr>
            <a:r>
              <a:rPr lang="en-US" sz="900" u="sng" dirty="0">
                <a:latin typeface="Comic Sans MS" charset="0"/>
                <a:ea typeface="ＭＳ Ｐゴシック" charset="0"/>
              </a:rPr>
              <a:t>The stack:</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900" dirty="0">
                <a:latin typeface="Comic Sans MS" charset="0"/>
                <a:ea typeface="ＭＳ Ｐゴシック" charset="0"/>
              </a:rPr>
              <a:t>A classical LIFO data structure</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900" dirty="0">
                <a:latin typeface="Comic Sans MS" charset="0"/>
                <a:ea typeface="ＭＳ Ｐゴシック" charset="0"/>
              </a:rPr>
              <a:t>Elegant and powerful</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900" dirty="0">
                <a:latin typeface="Comic Sans MS" charset="0"/>
                <a:ea typeface="ＭＳ Ｐゴシック" charset="0"/>
              </a:rPr>
              <a:t>Several hardware / software implementation options.</a:t>
            </a:r>
          </a:p>
        </p:txBody>
      </p:sp>
      <p:graphicFrame>
        <p:nvGraphicFramePr>
          <p:cNvPr id="470019" name="Object 3">
            <a:extLst>
              <a:ext uri="{FF2B5EF4-FFF2-40B4-BE49-F238E27FC236}">
                <a16:creationId xmlns:a16="http://schemas.microsoft.com/office/drawing/2014/main" id="{BBB6FD24-51F3-9843-8B7E-B1ACC7FE0018}"/>
              </a:ext>
            </a:extLst>
          </p:cNvPr>
          <p:cNvGraphicFramePr>
            <a:graphicFrameLocks noChangeAspect="1"/>
          </p:cNvGraphicFramePr>
          <p:nvPr>
            <p:extLst>
              <p:ext uri="{D42A27DB-BD31-4B8C-83A1-F6EECF244321}">
                <p14:modId xmlns:p14="http://schemas.microsoft.com/office/powerpoint/2010/main" val="2239706614"/>
              </p:ext>
            </p:extLst>
          </p:nvPr>
        </p:nvGraphicFramePr>
        <p:xfrm>
          <a:off x="1423907" y="2960825"/>
          <a:ext cx="2743200" cy="1727597"/>
        </p:xfrm>
        <a:graphic>
          <a:graphicData uri="http://schemas.openxmlformats.org/presentationml/2006/ole">
            <mc:AlternateContent xmlns:mc="http://schemas.openxmlformats.org/markup-compatibility/2006">
              <mc:Choice xmlns:v="urn:schemas-microsoft-com:vml" Requires="v">
                <p:oleObj spid="_x0000_s9033" name="Visio" r:id="rId4" imgW="6045200" imgH="5930900" progId="Visio.Drawing.11">
                  <p:embed/>
                </p:oleObj>
              </mc:Choice>
              <mc:Fallback>
                <p:oleObj name="Visio" r:id="rId4" imgW="6045200" imgH="5930900" progId="Visio.Drawing.11">
                  <p:embed/>
                  <p:pic>
                    <p:nvPicPr>
                      <p:cNvPr id="470019" name="Object 3">
                        <a:extLst>
                          <a:ext uri="{FF2B5EF4-FFF2-40B4-BE49-F238E27FC236}">
                            <a16:creationId xmlns:a16="http://schemas.microsoft.com/office/drawing/2014/main" id="{BBB6FD24-51F3-9843-8B7E-B1ACC7FE0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660" r="55521" b="66949"/>
                      <a:stretch>
                        <a:fillRect/>
                      </a:stretch>
                    </p:blipFill>
                    <p:spPr bwMode="auto">
                      <a:xfrm>
                        <a:off x="1423907" y="2960825"/>
                        <a:ext cx="27432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a:extLst>
              <a:ext uri="{FF2B5EF4-FFF2-40B4-BE49-F238E27FC236}">
                <a16:creationId xmlns:a16="http://schemas.microsoft.com/office/drawing/2014/main" id="{360C7472-06E3-824B-B4F5-D4C193F1188C}"/>
              </a:ext>
            </a:extLst>
          </p:cNvPr>
          <p:cNvGraphicFramePr>
            <a:graphicFrameLocks noChangeAspect="1"/>
          </p:cNvGraphicFramePr>
          <p:nvPr>
            <p:extLst>
              <p:ext uri="{D42A27DB-BD31-4B8C-83A1-F6EECF244321}">
                <p14:modId xmlns:p14="http://schemas.microsoft.com/office/powerpoint/2010/main" val="1959810405"/>
              </p:ext>
            </p:extLst>
          </p:nvPr>
        </p:nvGraphicFramePr>
        <p:xfrm>
          <a:off x="4224257" y="2789375"/>
          <a:ext cx="628650" cy="1727597"/>
        </p:xfrm>
        <a:graphic>
          <a:graphicData uri="http://schemas.openxmlformats.org/presentationml/2006/ole">
            <mc:AlternateContent xmlns:mc="http://schemas.openxmlformats.org/markup-compatibility/2006">
              <mc:Choice xmlns:v="urn:schemas-microsoft-com:vml" Requires="v">
                <p:oleObj spid="_x0000_s9034" name="Visio" r:id="rId6" imgW="6045200" imgH="5930900" progId="Visio.Drawing.11">
                  <p:embed/>
                </p:oleObj>
              </mc:Choice>
              <mc:Fallback>
                <p:oleObj name="Visio" r:id="rId6" imgW="6045200" imgH="5930900" progId="Visio.Drawing.11">
                  <p:embed/>
                  <p:pic>
                    <p:nvPicPr>
                      <p:cNvPr id="2" name="Object 3">
                        <a:extLst>
                          <a:ext uri="{FF2B5EF4-FFF2-40B4-BE49-F238E27FC236}">
                            <a16:creationId xmlns:a16="http://schemas.microsoft.com/office/drawing/2014/main" id="{360C7472-06E3-824B-B4F5-D4C193F11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5406" t="4660" r="44402" b="66949"/>
                      <a:stretch>
                        <a:fillRect/>
                      </a:stretch>
                    </p:blipFill>
                    <p:spPr bwMode="auto">
                      <a:xfrm>
                        <a:off x="4224257" y="2789375"/>
                        <a:ext cx="6286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a:extLst>
              <a:ext uri="{FF2B5EF4-FFF2-40B4-BE49-F238E27FC236}">
                <a16:creationId xmlns:a16="http://schemas.microsoft.com/office/drawing/2014/main" id="{0BE08A5E-5BA5-9F47-BA5C-F1CB2D49655F}"/>
              </a:ext>
            </a:extLst>
          </p:cNvPr>
          <p:cNvGraphicFramePr>
            <a:graphicFrameLocks noChangeAspect="1"/>
          </p:cNvGraphicFramePr>
          <p:nvPr>
            <p:extLst>
              <p:ext uri="{D42A27DB-BD31-4B8C-83A1-F6EECF244321}">
                <p14:modId xmlns:p14="http://schemas.microsoft.com/office/powerpoint/2010/main" val="3010998397"/>
              </p:ext>
            </p:extLst>
          </p:nvPr>
        </p:nvGraphicFramePr>
        <p:xfrm>
          <a:off x="4910057" y="2960825"/>
          <a:ext cx="2795588" cy="1727597"/>
        </p:xfrm>
        <a:graphic>
          <a:graphicData uri="http://schemas.openxmlformats.org/presentationml/2006/ole">
            <mc:AlternateContent xmlns:mc="http://schemas.openxmlformats.org/markup-compatibility/2006">
              <mc:Choice xmlns:v="urn:schemas-microsoft-com:vml" Requires="v">
                <p:oleObj spid="_x0000_s9035" name="Visio" r:id="rId8" imgW="6045200" imgH="5930900" progId="Visio.Drawing.11">
                  <p:embed/>
                </p:oleObj>
              </mc:Choice>
              <mc:Fallback>
                <p:oleObj name="Visio" r:id="rId8" imgW="6045200" imgH="5930900" progId="Visio.Drawing.11">
                  <p:embed/>
                  <p:pic>
                    <p:nvPicPr>
                      <p:cNvPr id="3" name="Object 3">
                        <a:extLst>
                          <a:ext uri="{FF2B5EF4-FFF2-40B4-BE49-F238E27FC236}">
                            <a16:creationId xmlns:a16="http://schemas.microsoft.com/office/drawing/2014/main" id="{0BE08A5E-5BA5-9F47-BA5C-F1CB2D4965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4672" t="4660" b="66949"/>
                      <a:stretch>
                        <a:fillRect/>
                      </a:stretch>
                    </p:blipFill>
                    <p:spPr bwMode="auto">
                      <a:xfrm>
                        <a:off x="4910057" y="2960825"/>
                        <a:ext cx="2795588"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0" name="Group 16">
            <a:extLst>
              <a:ext uri="{FF2B5EF4-FFF2-40B4-BE49-F238E27FC236}">
                <a16:creationId xmlns:a16="http://schemas.microsoft.com/office/drawing/2014/main" id="{8D696A09-BCEC-0B44-A830-7A2A5A3F5F8E}"/>
              </a:ext>
            </a:extLst>
          </p:cNvPr>
          <p:cNvGrpSpPr>
            <a:grpSpLocks/>
          </p:cNvGrpSpPr>
          <p:nvPr/>
        </p:nvGrpSpPr>
        <p:grpSpPr bwMode="auto">
          <a:xfrm>
            <a:off x="1423907" y="1087972"/>
            <a:ext cx="2743200" cy="1885950"/>
            <a:chOff x="288" y="432"/>
            <a:chExt cx="2304" cy="1584"/>
          </a:xfrm>
        </p:grpSpPr>
        <p:graphicFrame>
          <p:nvGraphicFramePr>
            <p:cNvPr id="57355" name="Object 3">
              <a:extLst>
                <a:ext uri="{FF2B5EF4-FFF2-40B4-BE49-F238E27FC236}">
                  <a16:creationId xmlns:a16="http://schemas.microsoft.com/office/drawing/2014/main" id="{56B5D104-98D1-A649-9586-FCD7527D338C}"/>
                </a:ext>
              </a:extLst>
            </p:cNvPr>
            <p:cNvGraphicFramePr>
              <a:graphicFrameLocks noChangeAspect="1"/>
            </p:cNvGraphicFramePr>
            <p:nvPr>
              <p:extLst>
                <p:ext uri="{D42A27DB-BD31-4B8C-83A1-F6EECF244321}">
                  <p14:modId xmlns:p14="http://schemas.microsoft.com/office/powerpoint/2010/main" val="1312344500"/>
                </p:ext>
              </p:extLst>
            </p:nvPr>
          </p:nvGraphicFramePr>
          <p:xfrm>
            <a:off x="288" y="432"/>
            <a:ext cx="2304" cy="1451"/>
          </p:xfrm>
          <a:graphic>
            <a:graphicData uri="http://schemas.openxmlformats.org/presentationml/2006/ole">
              <mc:AlternateContent xmlns:mc="http://schemas.openxmlformats.org/markup-compatibility/2006">
                <mc:Choice xmlns:v="urn:schemas-microsoft-com:vml" Requires="v">
                  <p:oleObj spid="_x0000_s9036" name="Visio" r:id="rId10" imgW="6045200" imgH="5930900" progId="Visio.Drawing.11">
                    <p:embed/>
                  </p:oleObj>
                </mc:Choice>
                <mc:Fallback>
                  <p:oleObj name="Visio" r:id="rId10" imgW="6045200" imgH="5930900" progId="Visio.Drawing.11">
                    <p:embed/>
                    <p:pic>
                      <p:nvPicPr>
                        <p:cNvPr id="57355" name="Object 3">
                          <a:extLst>
                            <a:ext uri="{FF2B5EF4-FFF2-40B4-BE49-F238E27FC236}">
                              <a16:creationId xmlns:a16="http://schemas.microsoft.com/office/drawing/2014/main" id="{56B5D104-98D1-A649-9586-FCD7527D33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4660" r="55521" b="66949"/>
                        <a:stretch>
                          <a:fillRect/>
                        </a:stretch>
                      </p:blipFill>
                      <p:spPr bwMode="auto">
                        <a:xfrm>
                          <a:off x="288" y="432"/>
                          <a:ext cx="2304"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6" name="Content Placeholder 2">
              <a:extLst>
                <a:ext uri="{FF2B5EF4-FFF2-40B4-BE49-F238E27FC236}">
                  <a16:creationId xmlns:a16="http://schemas.microsoft.com/office/drawing/2014/main" id="{AEFA8DF1-5574-D44D-B3BB-DA9C8A36F30D}"/>
                </a:ext>
              </a:extLst>
            </p:cNvPr>
            <p:cNvSpPr>
              <a:spLocks/>
            </p:cNvSpPr>
            <p:nvPr/>
          </p:nvSpPr>
          <p:spPr bwMode="auto">
            <a:xfrm>
              <a:off x="1056" y="1728"/>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(before)</a:t>
              </a:r>
            </a:p>
          </p:txBody>
        </p:sp>
      </p:grpSp>
      <p:graphicFrame>
        <p:nvGraphicFramePr>
          <p:cNvPr id="5" name="Object 3">
            <a:extLst>
              <a:ext uri="{FF2B5EF4-FFF2-40B4-BE49-F238E27FC236}">
                <a16:creationId xmlns:a16="http://schemas.microsoft.com/office/drawing/2014/main" id="{1202B442-4A54-2844-A1F3-A5CCA35D9414}"/>
              </a:ext>
            </a:extLst>
          </p:cNvPr>
          <p:cNvGraphicFramePr>
            <a:graphicFrameLocks noChangeAspect="1"/>
          </p:cNvGraphicFramePr>
          <p:nvPr>
            <p:extLst>
              <p:ext uri="{D42A27DB-BD31-4B8C-83A1-F6EECF244321}">
                <p14:modId xmlns:p14="http://schemas.microsoft.com/office/powerpoint/2010/main" val="1666391765"/>
              </p:ext>
            </p:extLst>
          </p:nvPr>
        </p:nvGraphicFramePr>
        <p:xfrm>
          <a:off x="4167107" y="1017725"/>
          <a:ext cx="685800" cy="1727597"/>
        </p:xfrm>
        <a:graphic>
          <a:graphicData uri="http://schemas.openxmlformats.org/presentationml/2006/ole">
            <mc:AlternateContent xmlns:mc="http://schemas.openxmlformats.org/markup-compatibility/2006">
              <mc:Choice xmlns:v="urn:schemas-microsoft-com:vml" Requires="v">
                <p:oleObj spid="_x0000_s9037" name="Visio" r:id="rId12" imgW="6045200" imgH="5930900" progId="Visio.Drawing.11">
                  <p:embed/>
                </p:oleObj>
              </mc:Choice>
              <mc:Fallback>
                <p:oleObj name="Visio" r:id="rId12" imgW="6045200" imgH="5930900" progId="Visio.Drawing.11">
                  <p:embed/>
                  <p:pic>
                    <p:nvPicPr>
                      <p:cNvPr id="5" name="Object 3">
                        <a:extLst>
                          <a:ext uri="{FF2B5EF4-FFF2-40B4-BE49-F238E27FC236}">
                            <a16:creationId xmlns:a16="http://schemas.microsoft.com/office/drawing/2014/main" id="{1202B442-4A54-2844-A1F3-A5CCA35D94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44479" t="4660" r="44402" b="66949"/>
                      <a:stretch>
                        <a:fillRect/>
                      </a:stretch>
                    </p:blipFill>
                    <p:spPr bwMode="auto">
                      <a:xfrm>
                        <a:off x="4167107" y="1017725"/>
                        <a:ext cx="6858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1" name="Group 17">
            <a:extLst>
              <a:ext uri="{FF2B5EF4-FFF2-40B4-BE49-F238E27FC236}">
                <a16:creationId xmlns:a16="http://schemas.microsoft.com/office/drawing/2014/main" id="{E9B7334E-7014-1A4D-ACB0-AA3A386B8C8A}"/>
              </a:ext>
            </a:extLst>
          </p:cNvPr>
          <p:cNvGrpSpPr>
            <a:grpSpLocks/>
          </p:cNvGrpSpPr>
          <p:nvPr/>
        </p:nvGrpSpPr>
        <p:grpSpPr bwMode="auto">
          <a:xfrm>
            <a:off x="4852907" y="1087972"/>
            <a:ext cx="2852738" cy="1885950"/>
            <a:chOff x="3168" y="432"/>
            <a:chExt cx="2396" cy="1584"/>
          </a:xfrm>
        </p:grpSpPr>
        <p:graphicFrame>
          <p:nvGraphicFramePr>
            <p:cNvPr id="57353" name="Object 3">
              <a:extLst>
                <a:ext uri="{FF2B5EF4-FFF2-40B4-BE49-F238E27FC236}">
                  <a16:creationId xmlns:a16="http://schemas.microsoft.com/office/drawing/2014/main" id="{5F62F3F5-037B-5A4C-A6DD-E422FEF89509}"/>
                </a:ext>
              </a:extLst>
            </p:cNvPr>
            <p:cNvGraphicFramePr>
              <a:graphicFrameLocks noChangeAspect="1"/>
            </p:cNvGraphicFramePr>
            <p:nvPr/>
          </p:nvGraphicFramePr>
          <p:xfrm>
            <a:off x="3168" y="432"/>
            <a:ext cx="2396" cy="1248"/>
          </p:xfrm>
          <a:graphic>
            <a:graphicData uri="http://schemas.openxmlformats.org/presentationml/2006/ole">
              <mc:AlternateContent xmlns:mc="http://schemas.openxmlformats.org/markup-compatibility/2006">
                <mc:Choice xmlns:v="urn:schemas-microsoft-com:vml" Requires="v">
                  <p:oleObj spid="_x0000_s9038" name="Visio" r:id="rId14" imgW="6045200" imgH="5930900" progId="Visio.Drawing.11">
                    <p:embed/>
                  </p:oleObj>
                </mc:Choice>
                <mc:Fallback>
                  <p:oleObj name="Visio" r:id="rId14" imgW="6045200" imgH="5930900" progId="Visio.Drawing.11">
                    <p:embed/>
                    <p:pic>
                      <p:nvPicPr>
                        <p:cNvPr id="57353" name="Object 3">
                          <a:extLst>
                            <a:ext uri="{FF2B5EF4-FFF2-40B4-BE49-F238E27FC236}">
                              <a16:creationId xmlns:a16="http://schemas.microsoft.com/office/drawing/2014/main" id="{5F62F3F5-037B-5A4C-A6DD-E422FEF895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53745" t="4660" b="70921"/>
                        <a:stretch>
                          <a:fillRect/>
                        </a:stretch>
                      </p:blipFill>
                      <p:spPr bwMode="auto">
                        <a:xfrm>
                          <a:off x="3168" y="432"/>
                          <a:ext cx="239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9" name="Content Placeholder 2">
              <a:extLst>
                <a:ext uri="{FF2B5EF4-FFF2-40B4-BE49-F238E27FC236}">
                  <a16:creationId xmlns:a16="http://schemas.microsoft.com/office/drawing/2014/main" id="{107011EF-29E3-E649-A1E3-A3871CA9E669}"/>
                </a:ext>
              </a:extLst>
            </p:cNvPr>
            <p:cNvSpPr>
              <a:spLocks/>
            </p:cNvSpPr>
            <p:nvPr/>
          </p:nvSpPr>
          <p:spPr bwMode="auto">
            <a:xfrm>
              <a:off x="3888" y="1728"/>
              <a:ext cx="62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(after)</a:t>
              </a:r>
            </a:p>
          </p:txBody>
        </p:sp>
      </p:grpSp>
    </p:spTree>
    <p:extLst>
      <p:ext uri="{BB962C8B-B14F-4D97-AF65-F5344CB8AC3E}">
        <p14:creationId xmlns:p14="http://schemas.microsoft.com/office/powerpoint/2010/main" val="2791554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00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008946-AE37-5042-AE36-C76190E44D6B}"/>
              </a:ext>
            </a:extLst>
          </p:cNvPr>
          <p:cNvSpPr>
            <a:spLocks noGrp="1" noChangeArrowheads="1"/>
          </p:cNvSpPr>
          <p:nvPr>
            <p:ph type="title"/>
          </p:nvPr>
        </p:nvSpPr>
        <p:spPr/>
        <p:txBody>
          <a:bodyPr/>
          <a:lstStyle/>
          <a:p>
            <a:pPr algn="ctr">
              <a:defRPr/>
            </a:pPr>
            <a:r>
              <a:rPr lang="en-US" dirty="0">
                <a:cs typeface="+mj-cs"/>
              </a:rPr>
              <a:t>Evaluation of arithmetic expressions</a:t>
            </a:r>
          </a:p>
        </p:txBody>
      </p:sp>
      <p:graphicFrame>
        <p:nvGraphicFramePr>
          <p:cNvPr id="474116" name="Object 4">
            <a:extLst>
              <a:ext uri="{FF2B5EF4-FFF2-40B4-BE49-F238E27FC236}">
                <a16:creationId xmlns:a16="http://schemas.microsoft.com/office/drawing/2014/main" id="{5E906693-E216-C14B-9414-454470908790}"/>
              </a:ext>
            </a:extLst>
          </p:cNvPr>
          <p:cNvGraphicFramePr>
            <a:graphicFrameLocks noChangeAspect="1"/>
          </p:cNvGraphicFramePr>
          <p:nvPr>
            <p:extLst>
              <p:ext uri="{D42A27DB-BD31-4B8C-83A1-F6EECF244321}">
                <p14:modId xmlns:p14="http://schemas.microsoft.com/office/powerpoint/2010/main" val="1982037662"/>
              </p:ext>
            </p:extLst>
          </p:nvPr>
        </p:nvGraphicFramePr>
        <p:xfrm>
          <a:off x="1828801" y="2699612"/>
          <a:ext cx="4969669" cy="2655094"/>
        </p:xfrm>
        <a:graphic>
          <a:graphicData uri="http://schemas.openxmlformats.org/presentationml/2006/ole">
            <mc:AlternateContent xmlns:mc="http://schemas.openxmlformats.org/markup-compatibility/2006">
              <mc:Choice xmlns:v="urn:schemas-microsoft-com:vml" Requires="v">
                <p:oleObj spid="_x0000_s9357" name="Visio" r:id="rId4" imgW="6883400" imgH="5930900" progId="Visio.Drawing.11">
                  <p:embed/>
                </p:oleObj>
              </mc:Choice>
              <mc:Fallback>
                <p:oleObj name="Visio" r:id="rId4" imgW="6883400" imgH="5930900" progId="Visio.Drawing.11">
                  <p:embed/>
                  <p:pic>
                    <p:nvPicPr>
                      <p:cNvPr id="474116" name="Object 4">
                        <a:extLst>
                          <a:ext uri="{FF2B5EF4-FFF2-40B4-BE49-F238E27FC236}">
                            <a16:creationId xmlns:a16="http://schemas.microsoft.com/office/drawing/2014/main" id="{5E906693-E216-C14B-9414-454470908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44365" r="-633" b="2518"/>
                      <a:stretch>
                        <a:fillRect/>
                      </a:stretch>
                    </p:blipFill>
                    <p:spPr bwMode="auto">
                      <a:xfrm>
                        <a:off x="1828801" y="2699612"/>
                        <a:ext cx="4969669" cy="26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30" name="Group 18">
            <a:extLst>
              <a:ext uri="{FF2B5EF4-FFF2-40B4-BE49-F238E27FC236}">
                <a16:creationId xmlns:a16="http://schemas.microsoft.com/office/drawing/2014/main" id="{DDE3B08F-0F2F-D64F-938A-586339787284}"/>
              </a:ext>
            </a:extLst>
          </p:cNvPr>
          <p:cNvGrpSpPr>
            <a:grpSpLocks/>
          </p:cNvGrpSpPr>
          <p:nvPr/>
        </p:nvGrpSpPr>
        <p:grpSpPr bwMode="auto">
          <a:xfrm>
            <a:off x="2613886" y="1138996"/>
            <a:ext cx="3916228" cy="1503165"/>
            <a:chOff x="1920" y="359"/>
            <a:chExt cx="3312" cy="1475"/>
          </a:xfrm>
        </p:grpSpPr>
        <p:grpSp>
          <p:nvGrpSpPr>
            <p:cNvPr id="59396" name="Group 17">
              <a:extLst>
                <a:ext uri="{FF2B5EF4-FFF2-40B4-BE49-F238E27FC236}">
                  <a16:creationId xmlns:a16="http://schemas.microsoft.com/office/drawing/2014/main" id="{89C43353-18FD-6A46-8D94-6C841E15AC3E}"/>
                </a:ext>
              </a:extLst>
            </p:cNvPr>
            <p:cNvGrpSpPr>
              <a:grpSpLocks/>
            </p:cNvGrpSpPr>
            <p:nvPr/>
          </p:nvGrpSpPr>
          <p:grpSpPr bwMode="auto">
            <a:xfrm>
              <a:off x="1920" y="359"/>
              <a:ext cx="1296" cy="1475"/>
              <a:chOff x="1920" y="359"/>
              <a:chExt cx="1296" cy="1475"/>
            </a:xfrm>
          </p:grpSpPr>
          <p:sp>
            <p:nvSpPr>
              <p:cNvPr id="455683" name="Text Box 3">
                <a:extLst>
                  <a:ext uri="{FF2B5EF4-FFF2-40B4-BE49-F238E27FC236}">
                    <a16:creationId xmlns:a16="http://schemas.microsoft.com/office/drawing/2014/main" id="{FE095EDA-ECDA-CD47-8D30-73F85FC9A131}"/>
                  </a:ext>
                </a:extLst>
              </p:cNvPr>
              <p:cNvSpPr txBox="1">
                <a:spLocks noChangeArrowheads="1"/>
              </p:cNvSpPr>
              <p:nvPr/>
            </p:nvSpPr>
            <p:spPr bwMode="auto">
              <a:xfrm>
                <a:off x="1920" y="624"/>
                <a:ext cx="1152" cy="121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dirty="0">
                    <a:solidFill>
                      <a:srgbClr val="000000"/>
                    </a:solidFill>
                    <a:latin typeface="Consolas" charset="0"/>
                    <a:cs typeface="Consolas" charset="0"/>
                  </a:rPr>
                  <a:t>// z=(2-x)-(y+5)</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push 2</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push 5</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add</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dirty="0">
                    <a:solidFill>
                      <a:srgbClr val="000000"/>
                    </a:solidFill>
                    <a:latin typeface="Consolas" charset="0"/>
                    <a:cs typeface="Consolas" charset="0"/>
                  </a:rPr>
                  <a:t>pop z</a:t>
                </a:r>
              </a:p>
              <a:p>
                <a:pPr algn="just" fontAlgn="base">
                  <a:lnSpc>
                    <a:spcPct val="50000"/>
                  </a:lnSpc>
                  <a:spcBef>
                    <a:spcPct val="45000"/>
                  </a:spcBef>
                  <a:spcAft>
                    <a:spcPct val="0"/>
                  </a:spcAft>
                  <a:defRPr/>
                </a:pPr>
                <a:endParaRPr lang="en-US" sz="900" dirty="0">
                  <a:solidFill>
                    <a:srgbClr val="000000"/>
                  </a:solidFill>
                  <a:latin typeface="Consolas" charset="0"/>
                  <a:cs typeface="Consolas" charset="0"/>
                </a:endParaRPr>
              </a:p>
            </p:txBody>
          </p:sp>
          <p:sp>
            <p:nvSpPr>
              <p:cNvPr id="59399" name="Rectangle 10">
                <a:extLst>
                  <a:ext uri="{FF2B5EF4-FFF2-40B4-BE49-F238E27FC236}">
                    <a16:creationId xmlns:a16="http://schemas.microsoft.com/office/drawing/2014/main" id="{7383987F-573B-8149-98AF-78BC38B16722}"/>
                  </a:ext>
                </a:extLst>
              </p:cNvPr>
              <p:cNvSpPr>
                <a:spLocks noChangeArrowheads="1"/>
              </p:cNvSpPr>
              <p:nvPr/>
            </p:nvSpPr>
            <p:spPr bwMode="auto">
              <a:xfrm>
                <a:off x="1920" y="359"/>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VM code </a:t>
                </a:r>
                <a:r>
                  <a:rPr lang="en-US" altLang="en-CN" sz="1050" dirty="0">
                    <a:solidFill>
                      <a:srgbClr val="000000"/>
                    </a:solidFill>
                    <a:latin typeface="Comic Sans MS" panose="030F0902030302020204" pitchFamily="66" charset="0"/>
                  </a:rPr>
                  <a:t>(example)</a:t>
                </a:r>
              </a:p>
            </p:txBody>
          </p:sp>
        </p:grpSp>
        <p:sp>
          <p:nvSpPr>
            <p:cNvPr id="59397" name="Rectangle 10">
              <a:extLst>
                <a:ext uri="{FF2B5EF4-FFF2-40B4-BE49-F238E27FC236}">
                  <a16:creationId xmlns:a16="http://schemas.microsoft.com/office/drawing/2014/main" id="{8F0747ED-ED09-2D4F-99C9-A2D45203AFEC}"/>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z</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2</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2295102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F8D702D-9B0D-C449-B87B-287280FB8760}"/>
              </a:ext>
            </a:extLst>
          </p:cNvPr>
          <p:cNvSpPr>
            <a:spLocks noGrp="1" noChangeArrowheads="1"/>
          </p:cNvSpPr>
          <p:nvPr>
            <p:ph type="title"/>
          </p:nvPr>
        </p:nvSpPr>
        <p:spPr/>
        <p:txBody>
          <a:bodyPr/>
          <a:lstStyle/>
          <a:p>
            <a:pPr algn="ctr">
              <a:defRPr/>
            </a:pPr>
            <a:r>
              <a:rPr lang="en-US" dirty="0">
                <a:cs typeface="+mj-cs"/>
              </a:rPr>
              <a:t>Evaluation of Boolean expressions</a:t>
            </a:r>
          </a:p>
        </p:txBody>
      </p:sp>
      <p:graphicFrame>
        <p:nvGraphicFramePr>
          <p:cNvPr id="476164" name="Object 4">
            <a:extLst>
              <a:ext uri="{FF2B5EF4-FFF2-40B4-BE49-F238E27FC236}">
                <a16:creationId xmlns:a16="http://schemas.microsoft.com/office/drawing/2014/main" id="{A5F539AC-17AE-2340-AD8C-CD37DB3CB3FB}"/>
              </a:ext>
            </a:extLst>
          </p:cNvPr>
          <p:cNvGraphicFramePr>
            <a:graphicFrameLocks noChangeAspect="1"/>
          </p:cNvGraphicFramePr>
          <p:nvPr>
            <p:extLst>
              <p:ext uri="{D42A27DB-BD31-4B8C-83A1-F6EECF244321}">
                <p14:modId xmlns:p14="http://schemas.microsoft.com/office/powerpoint/2010/main" val="2698524884"/>
              </p:ext>
            </p:extLst>
          </p:nvPr>
        </p:nvGraphicFramePr>
        <p:xfrm>
          <a:off x="1961505" y="2571750"/>
          <a:ext cx="5082779" cy="2433638"/>
        </p:xfrm>
        <a:graphic>
          <a:graphicData uri="http://schemas.openxmlformats.org/presentationml/2006/ole">
            <mc:AlternateContent xmlns:mc="http://schemas.openxmlformats.org/markup-compatibility/2006">
              <mc:Choice xmlns:v="urn:schemas-microsoft-com:vml" Requires="v">
                <p:oleObj spid="_x0000_s10381" name="Visio" r:id="rId4" imgW="6883400" imgH="5930900" progId="Visio.Drawing.11">
                  <p:embed/>
                </p:oleObj>
              </mc:Choice>
              <mc:Fallback>
                <p:oleObj name="Visio" r:id="rId4" imgW="6883400" imgH="5930900" progId="Visio.Drawing.11">
                  <p:embed/>
                  <p:pic>
                    <p:nvPicPr>
                      <p:cNvPr id="476164" name="Object 4">
                        <a:extLst>
                          <a:ext uri="{FF2B5EF4-FFF2-40B4-BE49-F238E27FC236}">
                            <a16:creationId xmlns:a16="http://schemas.microsoft.com/office/drawing/2014/main" id="{A5F539AC-17AE-2340-AD8C-CD37DB3CB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51521" r="1454" b="1848"/>
                      <a:stretch>
                        <a:fillRect/>
                      </a:stretch>
                    </p:blipFill>
                    <p:spPr bwMode="auto">
                      <a:xfrm>
                        <a:off x="1961505" y="2571750"/>
                        <a:ext cx="5082779"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50" name="Group 14">
            <a:extLst>
              <a:ext uri="{FF2B5EF4-FFF2-40B4-BE49-F238E27FC236}">
                <a16:creationId xmlns:a16="http://schemas.microsoft.com/office/drawing/2014/main" id="{435674EF-5F3F-5E42-AB15-03A3789382FC}"/>
              </a:ext>
            </a:extLst>
          </p:cNvPr>
          <p:cNvGrpSpPr>
            <a:grpSpLocks/>
          </p:cNvGrpSpPr>
          <p:nvPr/>
        </p:nvGrpSpPr>
        <p:grpSpPr bwMode="auto">
          <a:xfrm>
            <a:off x="3100934" y="1085850"/>
            <a:ext cx="3943350" cy="1485900"/>
            <a:chOff x="1920" y="432"/>
            <a:chExt cx="3312" cy="1248"/>
          </a:xfrm>
        </p:grpSpPr>
        <p:sp>
          <p:nvSpPr>
            <p:cNvPr id="455683" name="Text Box 3">
              <a:extLst>
                <a:ext uri="{FF2B5EF4-FFF2-40B4-BE49-F238E27FC236}">
                  <a16:creationId xmlns:a16="http://schemas.microsoft.com/office/drawing/2014/main" id="{15917590-86D6-9C4A-9C13-64F7DD0AD371}"/>
                </a:ext>
              </a:extLst>
            </p:cNvPr>
            <p:cNvSpPr txBox="1">
              <a:spLocks noChangeArrowheads="1"/>
            </p:cNvSpPr>
            <p:nvPr/>
          </p:nvSpPr>
          <p:spPr bwMode="auto">
            <a:xfrm>
              <a:off x="1920" y="624"/>
              <a:ext cx="1104" cy="96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a:solidFill>
                    <a:srgbClr val="000000"/>
                  </a:solidFill>
                  <a:latin typeface="Consolas" charset="0"/>
                  <a:cs typeface="Consolas" charset="0"/>
                </a:rPr>
                <a:t>// (x&lt;7) or (y=8)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7</a:t>
              </a:r>
            </a:p>
            <a:p>
              <a:pPr algn="just" fontAlgn="base">
                <a:lnSpc>
                  <a:spcPct val="50000"/>
                </a:lnSpc>
                <a:spcBef>
                  <a:spcPct val="45000"/>
                </a:spcBef>
                <a:spcAft>
                  <a:spcPct val="0"/>
                </a:spcAft>
                <a:defRPr/>
              </a:pPr>
              <a:r>
                <a:rPr lang="en-US" sz="900">
                  <a:solidFill>
                    <a:srgbClr val="000000"/>
                  </a:solidFill>
                  <a:latin typeface="Consolas" charset="0"/>
                  <a:cs typeface="Consolas" charset="0"/>
                </a:rPr>
                <a:t>lt</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eq</a:t>
              </a:r>
            </a:p>
            <a:p>
              <a:pPr algn="just" fontAlgn="base">
                <a:lnSpc>
                  <a:spcPct val="50000"/>
                </a:lnSpc>
                <a:spcBef>
                  <a:spcPct val="45000"/>
                </a:spcBef>
                <a:spcAft>
                  <a:spcPct val="0"/>
                </a:spcAft>
                <a:defRPr/>
              </a:pPr>
              <a:r>
                <a:rPr lang="en-US" sz="900">
                  <a:solidFill>
                    <a:srgbClr val="000000"/>
                  </a:solidFill>
                  <a:latin typeface="Consolas" charset="0"/>
                  <a:cs typeface="Consolas" charset="0"/>
                </a:rPr>
                <a:t>or</a:t>
              </a:r>
            </a:p>
            <a:p>
              <a:pPr algn="just" fontAlgn="base">
                <a:lnSpc>
                  <a:spcPct val="50000"/>
                </a:lnSpc>
                <a:spcBef>
                  <a:spcPct val="45000"/>
                </a:spcBef>
                <a:spcAft>
                  <a:spcPct val="0"/>
                </a:spcAft>
                <a:defRPr/>
              </a:pPr>
              <a:endParaRPr lang="en-US" sz="900">
                <a:solidFill>
                  <a:srgbClr val="000000"/>
                </a:solidFill>
                <a:latin typeface="Consolas" charset="0"/>
                <a:cs typeface="Consolas" charset="0"/>
              </a:endParaRPr>
            </a:p>
          </p:txBody>
        </p:sp>
        <p:sp>
          <p:nvSpPr>
            <p:cNvPr id="61446" name="Rectangle 10">
              <a:extLst>
                <a:ext uri="{FF2B5EF4-FFF2-40B4-BE49-F238E27FC236}">
                  <a16:creationId xmlns:a16="http://schemas.microsoft.com/office/drawing/2014/main" id="{6CA94D94-8D7E-8043-9AE6-9A7748A4685C}"/>
                </a:ext>
              </a:extLst>
            </p:cNvPr>
            <p:cNvSpPr>
              <a:spLocks noChangeArrowheads="1"/>
            </p:cNvSpPr>
            <p:nvPr/>
          </p:nvSpPr>
          <p:spPr bwMode="auto">
            <a:xfrm>
              <a:off x="192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VM code </a:t>
              </a:r>
              <a:r>
                <a:rPr lang="en-US" altLang="en-CN" sz="1050">
                  <a:solidFill>
                    <a:srgbClr val="000000"/>
                  </a:solidFill>
                  <a:latin typeface="Comic Sans MS" panose="030F0902030302020204" pitchFamily="66" charset="0"/>
                </a:rPr>
                <a:t>(example)</a:t>
              </a:r>
            </a:p>
          </p:txBody>
        </p:sp>
        <p:sp>
          <p:nvSpPr>
            <p:cNvPr id="61447" name="Rectangle 10">
              <a:extLst>
                <a:ext uri="{FF2B5EF4-FFF2-40B4-BE49-F238E27FC236}">
                  <a16:creationId xmlns:a16="http://schemas.microsoft.com/office/drawing/2014/main" id="{9D74F3E2-4F96-E441-8212-1DB45911B048}"/>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
        <p:nvSpPr>
          <p:cNvPr id="14349" name="Rectangle 10">
            <a:extLst>
              <a:ext uri="{FF2B5EF4-FFF2-40B4-BE49-F238E27FC236}">
                <a16:creationId xmlns:a16="http://schemas.microsoft.com/office/drawing/2014/main" id="{5E0C71DF-47B2-8D4B-B2B4-EF37170D1EDD}"/>
              </a:ext>
            </a:extLst>
          </p:cNvPr>
          <p:cNvSpPr>
            <a:spLocks noChangeArrowheads="1"/>
          </p:cNvSpPr>
          <p:nvPr/>
        </p:nvSpPr>
        <p:spPr bwMode="auto">
          <a:xfrm>
            <a:off x="5297515" y="4457700"/>
            <a:ext cx="22288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(actually </a:t>
            </a:r>
            <a:r>
              <a:rPr lang="en-US" altLang="en-CN" sz="1050" dirty="0">
                <a:solidFill>
                  <a:srgbClr val="000000"/>
                </a:solidFill>
                <a:latin typeface="Consolas" panose="020B0609020204030204" pitchFamily="49" charset="0"/>
              </a:rPr>
              <a:t>true</a:t>
            </a:r>
            <a:r>
              <a:rPr lang="en-US" altLang="en-CN" sz="1200" dirty="0">
                <a:solidFill>
                  <a:srgbClr val="000000"/>
                </a:solidFill>
                <a:latin typeface="Comic Sans MS" panose="030F0902030302020204" pitchFamily="66" charset="0"/>
              </a:rPr>
              <a:t> and </a:t>
            </a:r>
            <a:r>
              <a:rPr lang="en-US" altLang="en-CN" sz="1050" dirty="0">
                <a:solidFill>
                  <a:srgbClr val="000000"/>
                </a:solidFill>
                <a:latin typeface="Consolas" panose="020B0609020204030204" pitchFamily="49" charset="0"/>
              </a:rPr>
              <a:t>false</a:t>
            </a:r>
            <a:br>
              <a:rPr lang="en-US" altLang="en-CN" sz="1050" dirty="0">
                <a:solidFill>
                  <a:srgbClr val="000000"/>
                </a:solidFill>
                <a:latin typeface="Consolas" panose="020B0609020204030204" pitchFamily="49" charset="0"/>
              </a:rPr>
            </a:br>
            <a:r>
              <a:rPr lang="en-US" altLang="en-CN" sz="1200" dirty="0">
                <a:solidFill>
                  <a:srgbClr val="000000"/>
                </a:solidFill>
                <a:latin typeface="Comic Sans MS" panose="030F0902030302020204" pitchFamily="66" charset="0"/>
              </a:rPr>
              <a:t>are stored as </a:t>
            </a:r>
            <a:r>
              <a:rPr lang="en-US" altLang="en-CN" sz="1050" dirty="0">
                <a:solidFill>
                  <a:srgbClr val="000000"/>
                </a:solidFill>
                <a:latin typeface="Consolas" panose="020B0609020204030204" pitchFamily="49" charset="0"/>
              </a:rPr>
              <a:t>0</a:t>
            </a:r>
            <a:r>
              <a:rPr lang="en-US" altLang="en-CN" sz="1200" dirty="0">
                <a:solidFill>
                  <a:srgbClr val="000000"/>
                </a:solidFill>
                <a:latin typeface="Comic Sans MS" panose="030F0902030302020204" pitchFamily="66" charset="0"/>
              </a:rPr>
              <a:t> and </a:t>
            </a:r>
            <a:r>
              <a:rPr lang="en-US" altLang="en-CN" sz="1050" dirty="0">
                <a:solidFill>
                  <a:srgbClr val="000000"/>
                </a:solidFill>
                <a:latin typeface="Consolas" panose="020B0609020204030204" pitchFamily="49" charset="0"/>
              </a:rPr>
              <a:t>-1</a:t>
            </a:r>
            <a:r>
              <a:rPr lang="en-US" altLang="en-CN" sz="1200" dirty="0">
                <a:solidFill>
                  <a:srgbClr val="000000"/>
                </a:solidFill>
                <a:latin typeface="Comic Sans MS" panose="030F0902030302020204" pitchFamily="66" charset="0"/>
              </a:rPr>
              <a:t>, respectively)</a:t>
            </a:r>
            <a:endParaRPr lang="en-US" altLang="en-CN" sz="1050" dirty="0">
              <a:solidFill>
                <a:srgbClr val="000000"/>
              </a:solidFill>
              <a:latin typeface="Comic Sans MS" panose="030F0902030302020204" pitchFamily="66" charset="0"/>
            </a:endParaRPr>
          </a:p>
        </p:txBody>
      </p:sp>
    </p:spTree>
    <p:extLst>
      <p:ext uri="{BB962C8B-B14F-4D97-AF65-F5344CB8AC3E}">
        <p14:creationId xmlns:p14="http://schemas.microsoft.com/office/powerpoint/2010/main" val="25446448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61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lgn="ctr">
              <a:defRPr/>
            </a:pPr>
            <a:r>
              <a:rPr lang="en-US" dirty="0">
                <a:cs typeface="+mj-cs"/>
              </a:rPr>
              <a:t>Arithmetic and Boolean commands in the VM language </a:t>
            </a:r>
            <a:r>
              <a:rPr lang="en-US" sz="1350" dirty="0">
                <a:cs typeface="+mj-cs"/>
              </a:rPr>
              <a:t>(wrap-up)</a:t>
            </a:r>
          </a:p>
        </p:txBody>
      </p:sp>
      <p:pic>
        <p:nvPicPr>
          <p:cNvPr id="478211" name="Picture 3" descr="Bouquet">
            <a:extLst>
              <a:ext uri="{FF2B5EF4-FFF2-40B4-BE49-F238E27FC236}">
                <a16:creationId xmlns:a16="http://schemas.microsoft.com/office/drawing/2014/main" id="{70680943-8201-6C4A-AADB-F6240512DE3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46874" y="1909198"/>
            <a:ext cx="6457950" cy="273248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l="18750" t="35484" r="20313" b="29031"/>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4140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8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9" name="Rectangle 3">
            <a:extLst>
              <a:ext uri="{FF2B5EF4-FFF2-40B4-BE49-F238E27FC236}">
                <a16:creationId xmlns:a16="http://schemas.microsoft.com/office/drawing/2014/main" id="{F3A8E2B0-D576-1143-BF5E-3F5A88903CCA}"/>
              </a:ext>
            </a:extLst>
          </p:cNvPr>
          <p:cNvSpPr>
            <a:spLocks noGrp="1" noChangeArrowheads="1"/>
          </p:cNvSpPr>
          <p:nvPr>
            <p:ph type="body" idx="1"/>
          </p:nvPr>
        </p:nvSpPr>
        <p:spPr>
          <a:xfrm>
            <a:off x="1600201" y="1017724"/>
            <a:ext cx="5812631" cy="3668575"/>
          </a:xfrm>
        </p:spPr>
        <p:txBody>
          <a:bodyPr/>
          <a:lstStyle/>
          <a:p>
            <a:pPr marL="134541" indent="-134541">
              <a:spcBef>
                <a:spcPct val="100000"/>
              </a:spcBef>
              <a:buNone/>
            </a:pPr>
            <a:r>
              <a:rPr lang="en-US" altLang="en-CN" sz="1100" dirty="0">
                <a:latin typeface="Comic Sans MS" panose="030F0902030302020204" pitchFamily="66" charset="0"/>
                <a:ea typeface="ＭＳ Ｐゴシック" panose="020B0600070205080204" pitchFamily="34" charset="-128"/>
              </a:rPr>
              <a:t>A VM program is designed to provide an interim abstraction of a program written in some high-level language</a:t>
            </a:r>
          </a:p>
          <a:p>
            <a:pPr marL="134541" indent="-134541">
              <a:spcBef>
                <a:spcPct val="100000"/>
              </a:spcBef>
              <a:buNone/>
            </a:pPr>
            <a:r>
              <a:rPr lang="en-US" altLang="en-CN" sz="1100" dirty="0">
                <a:latin typeface="Comic Sans MS" panose="030F0902030302020204" pitchFamily="66" charset="0"/>
                <a:ea typeface="ＭＳ Ｐゴシック" panose="020B0600070205080204" pitchFamily="34" charset="-128"/>
              </a:rPr>
              <a:t>Modern OO high-level languages normally feature the following variable kinds:</a:t>
            </a:r>
          </a:p>
          <a:p>
            <a:pPr marL="134541" indent="-134541">
              <a:buNone/>
            </a:pPr>
            <a:r>
              <a:rPr lang="en-US" altLang="en-CN" sz="1100" u="sng" dirty="0">
                <a:latin typeface="Comic Sans MS" panose="030F0902030302020204" pitchFamily="66" charset="0"/>
                <a:ea typeface="ＭＳ Ｐゴシック" panose="020B0600070205080204" pitchFamily="34" charset="-128"/>
              </a:rPr>
              <a:t>Class level:</a:t>
            </a:r>
            <a:endParaRPr lang="en-US" altLang="en-CN" sz="1100" dirty="0">
              <a:latin typeface="Comic Sans MS" panose="030F0902030302020204" pitchFamily="66" charset="0"/>
              <a:ea typeface="ＭＳ Ｐゴシック" panose="020B0600070205080204" pitchFamily="34" charset="-128"/>
            </a:endParaRPr>
          </a:p>
          <a:p>
            <a:pPr marL="470297" lvl="1" indent="-201216">
              <a:spcBef>
                <a:spcPct val="50000"/>
              </a:spcBef>
              <a:buSzPct val="80000"/>
              <a:buFont typeface="Wingdings" pitchFamily="2" charset="2"/>
              <a:buChar char="q"/>
            </a:pPr>
            <a:r>
              <a:rPr lang="en-US" altLang="en-CN" sz="700" dirty="0">
                <a:latin typeface="Comic Sans MS" panose="030F0902030302020204" pitchFamily="66" charset="0"/>
                <a:ea typeface="ＭＳ Ｐゴシック" panose="020B0600070205080204" pitchFamily="34" charset="-128"/>
              </a:rPr>
              <a:t>Static variables   (class-level variables)</a:t>
            </a:r>
          </a:p>
          <a:p>
            <a:pPr marL="470297" lvl="1" indent="-201216">
              <a:spcBef>
                <a:spcPct val="50000"/>
              </a:spcBef>
              <a:buSzPct val="80000"/>
              <a:buFont typeface="Wingdings" pitchFamily="2" charset="2"/>
              <a:buChar char="q"/>
            </a:pPr>
            <a:r>
              <a:rPr lang="en-US" altLang="en-CN" sz="700" dirty="0">
                <a:latin typeface="Comic Sans MS" panose="030F0902030302020204" pitchFamily="66" charset="0"/>
                <a:ea typeface="ＭＳ Ｐゴシック" panose="020B0600070205080204" pitchFamily="34" charset="-128"/>
              </a:rPr>
              <a:t>Private variables  (aka </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object variables</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 / </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fields</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 / </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properties</a:t>
            </a:r>
            <a:r>
              <a:rPr lang="en-US" altLang="en-US" sz="700" dirty="0">
                <a:latin typeface="Comic Sans MS" panose="030F0902030302020204" pitchFamily="66" charset="0"/>
                <a:ea typeface="ＭＳ Ｐゴシック" panose="020B0600070205080204" pitchFamily="34" charset="-128"/>
              </a:rPr>
              <a:t>”</a:t>
            </a:r>
            <a:r>
              <a:rPr lang="en-US" altLang="en-CN" sz="700" dirty="0">
                <a:latin typeface="Comic Sans MS" panose="030F0902030302020204" pitchFamily="66" charset="0"/>
                <a:ea typeface="ＭＳ Ｐゴシック" panose="020B0600070205080204" pitchFamily="34" charset="-128"/>
              </a:rPr>
              <a:t>)</a:t>
            </a:r>
          </a:p>
          <a:p>
            <a:pPr marL="134541" indent="-134541">
              <a:spcBef>
                <a:spcPct val="50000"/>
              </a:spcBef>
              <a:buNone/>
            </a:pPr>
            <a:r>
              <a:rPr lang="en-US" altLang="en-CN" sz="1100" u="sng" dirty="0">
                <a:latin typeface="Comic Sans MS" panose="030F0902030302020204" pitchFamily="66" charset="0"/>
                <a:ea typeface="ＭＳ Ｐゴシック" panose="020B0600070205080204" pitchFamily="34" charset="-128"/>
              </a:rPr>
              <a:t>Method level:</a:t>
            </a:r>
          </a:p>
          <a:p>
            <a:pPr marL="470297" lvl="1" indent="-201216">
              <a:spcBef>
                <a:spcPct val="50000"/>
              </a:spcBef>
              <a:buClr>
                <a:srgbClr val="006600"/>
              </a:buClr>
              <a:buSzPct val="80000"/>
              <a:buFont typeface="Wingdings" pitchFamily="2" charset="2"/>
              <a:buChar char="q"/>
            </a:pPr>
            <a:r>
              <a:rPr lang="en-US" altLang="en-CN" sz="700" dirty="0">
                <a:latin typeface="Comic Sans MS" panose="030F0902030302020204" pitchFamily="66" charset="0"/>
                <a:ea typeface="ＭＳ Ｐゴシック" panose="020B0600070205080204" pitchFamily="34" charset="-128"/>
              </a:rPr>
              <a:t>Local variables</a:t>
            </a:r>
          </a:p>
          <a:p>
            <a:pPr marL="470297" lvl="1" indent="-201216">
              <a:spcBef>
                <a:spcPct val="50000"/>
              </a:spcBef>
              <a:buClr>
                <a:srgbClr val="006600"/>
              </a:buClr>
              <a:buSzPct val="80000"/>
              <a:buFont typeface="Wingdings" pitchFamily="2" charset="2"/>
              <a:buChar char="q"/>
            </a:pPr>
            <a:r>
              <a:rPr lang="en-US" altLang="en-CN" sz="700" dirty="0">
                <a:latin typeface="Comic Sans MS" panose="030F0902030302020204" pitchFamily="66" charset="0"/>
                <a:ea typeface="ＭＳ Ｐゴシック" panose="020B0600070205080204" pitchFamily="34" charset="-128"/>
              </a:rPr>
              <a:t>Argument variables</a:t>
            </a:r>
            <a:br>
              <a:rPr lang="en-US" altLang="en-CN" sz="700" dirty="0">
                <a:latin typeface="Comic Sans MS" panose="030F0902030302020204" pitchFamily="66" charset="0"/>
                <a:ea typeface="ＭＳ Ｐゴシック" panose="020B0600070205080204" pitchFamily="34" charset="-128"/>
              </a:rPr>
            </a:br>
            <a:br>
              <a:rPr lang="en-US" altLang="en-CN" sz="700" dirty="0">
                <a:latin typeface="Comic Sans MS" panose="030F0902030302020204" pitchFamily="66" charset="0"/>
                <a:ea typeface="ＭＳ Ｐゴシック" panose="020B0600070205080204" pitchFamily="34" charset="-128"/>
              </a:rPr>
            </a:br>
            <a:endParaRPr lang="en-US" altLang="en-CN" sz="700" dirty="0">
              <a:latin typeface="Comic Sans MS" panose="030F0902030302020204" pitchFamily="66" charset="0"/>
              <a:ea typeface="ＭＳ Ｐゴシック" panose="020B0600070205080204" pitchFamily="34" charset="-128"/>
            </a:endParaRPr>
          </a:p>
          <a:p>
            <a:pPr marL="134541" indent="-134541">
              <a:spcBef>
                <a:spcPct val="55000"/>
              </a:spcBef>
              <a:buNone/>
            </a:pPr>
            <a:r>
              <a:rPr lang="en-US" altLang="en-CN" sz="1100" u="sng" dirty="0">
                <a:latin typeface="Comic Sans MS" panose="030F0902030302020204" pitchFamily="66" charset="0"/>
                <a:ea typeface="ＭＳ Ｐゴシック" panose="020B0600070205080204" pitchFamily="34" charset="-128"/>
              </a:rPr>
              <a:t>When translated into the VM language,</a:t>
            </a:r>
          </a:p>
          <a:p>
            <a:pPr marL="134541" indent="-134541">
              <a:spcBef>
                <a:spcPct val="55000"/>
              </a:spcBef>
              <a:buNone/>
            </a:pPr>
            <a:r>
              <a:rPr lang="en-US" altLang="en-CN" sz="1100" dirty="0">
                <a:latin typeface="Comic Sans MS" panose="030F0902030302020204" pitchFamily="66" charset="0"/>
                <a:ea typeface="ＭＳ Ｐゴシック" panose="020B0600070205080204" pitchFamily="34" charset="-128"/>
              </a:rPr>
              <a:t>The static, private, local and argument variables are mapped by the compiler on the four memory segments </a:t>
            </a:r>
            <a:r>
              <a:rPr lang="en-US" altLang="en-CN" sz="700" dirty="0">
                <a:latin typeface="Consolas" panose="020B0609020204030204" pitchFamily="49" charset="0"/>
                <a:ea typeface="ＭＳ Ｐゴシック" panose="020B0600070205080204" pitchFamily="34" charset="-128"/>
              </a:rPr>
              <a:t>static</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this</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local</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argument</a:t>
            </a:r>
          </a:p>
          <a:p>
            <a:pPr marL="134541" indent="-134541">
              <a:spcBef>
                <a:spcPct val="55000"/>
              </a:spcBef>
              <a:buNone/>
            </a:pPr>
            <a:r>
              <a:rPr lang="en-US" altLang="en-CN" sz="1100" dirty="0">
                <a:latin typeface="Comic Sans MS" panose="030F0902030302020204" pitchFamily="66" charset="0"/>
                <a:ea typeface="ＭＳ Ｐゴシック" panose="020B0600070205080204" pitchFamily="34" charset="-128"/>
              </a:rPr>
              <a:t>In addition, there are four additional memory segments, whose role will be</a:t>
            </a:r>
            <a:br>
              <a:rPr lang="en-US" altLang="en-CN" sz="1100" dirty="0">
                <a:latin typeface="Comic Sans MS" panose="030F0902030302020204" pitchFamily="66" charset="0"/>
                <a:ea typeface="ＭＳ Ｐゴシック" panose="020B0600070205080204" pitchFamily="34" charset="-128"/>
              </a:rPr>
            </a:br>
            <a:r>
              <a:rPr lang="en-US" altLang="en-CN" sz="1100" dirty="0">
                <a:latin typeface="Comic Sans MS" panose="030F0902030302020204" pitchFamily="66" charset="0"/>
                <a:ea typeface="ＭＳ Ｐゴシック" panose="020B0600070205080204" pitchFamily="34" charset="-128"/>
              </a:rPr>
              <a:t>presented later: </a:t>
            </a:r>
            <a:r>
              <a:rPr lang="en-US" altLang="en-CN" sz="700" dirty="0">
                <a:latin typeface="Consolas" panose="020B0609020204030204" pitchFamily="49" charset="0"/>
                <a:ea typeface="ＭＳ Ｐゴシック" panose="020B0600070205080204" pitchFamily="34" charset="-128"/>
              </a:rPr>
              <a:t>that</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constant</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pointer</a:t>
            </a:r>
            <a:r>
              <a:rPr lang="en-US" altLang="en-CN" sz="1100" dirty="0">
                <a:latin typeface="Comic Sans MS" panose="030F0902030302020204" pitchFamily="66" charset="0"/>
                <a:ea typeface="ＭＳ Ｐゴシック" panose="020B0600070205080204" pitchFamily="34" charset="-128"/>
              </a:rPr>
              <a:t>, </a:t>
            </a:r>
            <a:r>
              <a:rPr lang="en-US" altLang="en-CN" sz="700" dirty="0">
                <a:latin typeface="Consolas" panose="020B0609020204030204" pitchFamily="49" charset="0"/>
                <a:ea typeface="ＭＳ Ｐゴシック" panose="020B0600070205080204" pitchFamily="34" charset="-128"/>
              </a:rPr>
              <a:t>temp.</a:t>
            </a:r>
            <a:endParaRPr lang="en-US" altLang="en-CN" sz="1100" dirty="0">
              <a:latin typeface="Comic Sans MS" panose="030F0902030302020204" pitchFamily="66" charset="0"/>
              <a:ea typeface="ＭＳ Ｐゴシック" panose="020B0600070205080204" pitchFamily="34" charset="-128"/>
            </a:endParaRPr>
          </a:p>
        </p:txBody>
      </p:sp>
      <p:sp>
        <p:nvSpPr>
          <p:cNvPr id="16387" name="Rectangle 2">
            <a:extLst>
              <a:ext uri="{FF2B5EF4-FFF2-40B4-BE49-F238E27FC236}">
                <a16:creationId xmlns:a16="http://schemas.microsoft.com/office/drawing/2014/main" id="{56AA8785-144B-4B42-A0A4-A24961BB6CE4}"/>
              </a:ext>
            </a:extLst>
          </p:cNvPr>
          <p:cNvSpPr>
            <a:spLocks noGrp="1" noChangeArrowheads="1"/>
          </p:cNvSpPr>
          <p:nvPr>
            <p:ph type="title"/>
          </p:nvPr>
        </p:nvSpPr>
        <p:spPr/>
        <p:txBody>
          <a:bodyPr/>
          <a:lstStyle/>
          <a:p>
            <a:pPr algn="ctr"/>
            <a:r>
              <a:rPr lang="en-US" altLang="en-CN" dirty="0">
                <a:latin typeface="Arial" panose="020B0604020202020204" pitchFamily="34" charset="0"/>
                <a:ea typeface="ＭＳ Ｐゴシック" panose="020B0600070205080204" pitchFamily="34" charset="-128"/>
              </a:rPr>
              <a:t>The VM</a:t>
            </a:r>
            <a:r>
              <a:rPr lang="en-US" altLang="en-US" dirty="0">
                <a:latin typeface="Arial" panose="020B0604020202020204" pitchFamily="34" charset="0"/>
                <a:ea typeface="ＭＳ Ｐゴシック" panose="020B0600070205080204" pitchFamily="34" charset="-128"/>
              </a:rPr>
              <a:t>’</a:t>
            </a:r>
            <a:r>
              <a:rPr lang="en-US" altLang="en-CN" dirty="0">
                <a:latin typeface="Arial" panose="020B0604020202020204" pitchFamily="34" charset="0"/>
                <a:ea typeface="ＭＳ Ｐゴシック" panose="020B0600070205080204" pitchFamily="34" charset="-128"/>
              </a:rPr>
              <a:t>s Memory segments</a:t>
            </a:r>
          </a:p>
        </p:txBody>
      </p:sp>
    </p:spTree>
    <p:extLst>
      <p:ext uri="{BB962C8B-B14F-4D97-AF65-F5344CB8AC3E}">
        <p14:creationId xmlns:p14="http://schemas.microsoft.com/office/powerpoint/2010/main" val="1265020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0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02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02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02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02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2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802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025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0259">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02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9"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p:txBody>
          <a:bodyPr/>
          <a:lstStyle/>
          <a:p>
            <a:pPr>
              <a:defRPr/>
            </a:pPr>
            <a:r>
              <a:rPr lang="en-US">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C0E563A-CCB4-E842-93F4-3CC3242E561E}"/>
              </a:ext>
            </a:extLst>
          </p:cNvPr>
          <p:cNvSpPr>
            <a:spLocks noGrp="1" noChangeArrowheads="1"/>
          </p:cNvSpPr>
          <p:nvPr>
            <p:ph type="title"/>
          </p:nvPr>
        </p:nvSpPr>
        <p:spPr>
          <a:xfrm>
            <a:off x="311700" y="285151"/>
            <a:ext cx="8520600" cy="572700"/>
          </a:xfrm>
        </p:spPr>
        <p:txBody>
          <a:bodyPr/>
          <a:lstStyle/>
          <a:p>
            <a:pPr algn="ctr">
              <a:defRPr/>
            </a:pPr>
            <a:r>
              <a:rPr lang="en-US" dirty="0">
                <a:cs typeface="+mj-cs"/>
              </a:rPr>
              <a:t>Memory segments and memory access commands</a:t>
            </a:r>
          </a:p>
        </p:txBody>
      </p:sp>
      <p:sp>
        <p:nvSpPr>
          <p:cNvPr id="482308" name="Text Box 4">
            <a:extLst>
              <a:ext uri="{FF2B5EF4-FFF2-40B4-BE49-F238E27FC236}">
                <a16:creationId xmlns:a16="http://schemas.microsoft.com/office/drawing/2014/main" id="{62FC87AA-D87E-354A-B54C-3A7743FCD4BE}"/>
              </a:ext>
            </a:extLst>
          </p:cNvPr>
          <p:cNvSpPr txBox="1">
            <a:spLocks noChangeArrowheads="1"/>
          </p:cNvSpPr>
          <p:nvPr/>
        </p:nvSpPr>
        <p:spPr bwMode="auto">
          <a:xfrm>
            <a:off x="1604075" y="2386739"/>
            <a:ext cx="5973628" cy="143746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70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defRPr/>
            </a:pPr>
            <a:r>
              <a:rPr lang="en-US" sz="1100" u="sng" dirty="0">
                <a:solidFill>
                  <a:srgbClr val="000000"/>
                </a:solidFill>
                <a:latin typeface="Comic Sans MS" charset="0"/>
                <a:cs typeface="Arial" charset="0"/>
              </a:rPr>
              <a:t>Memory access VM commands:</a:t>
            </a:r>
          </a:p>
          <a:p>
            <a:pPr lvl="1" eaLnBrk="0" fontAlgn="base" hangingPunct="0">
              <a:spcBef>
                <a:spcPct val="70000"/>
              </a:spcBef>
              <a:spcAft>
                <a:spcPct val="0"/>
              </a:spcAft>
              <a:buClr>
                <a:srgbClr val="006600"/>
              </a:buClr>
              <a:buSzPct val="80000"/>
              <a:buFont typeface="Wingdings" charset="0"/>
              <a:buChar char="q"/>
              <a:defRPr/>
            </a:pPr>
            <a:r>
              <a:rPr lang="en-US" sz="1100" dirty="0">
                <a:solidFill>
                  <a:srgbClr val="000000"/>
                </a:solidFill>
                <a:latin typeface="Consolas" charset="0"/>
                <a:cs typeface="Consolas" charset="0"/>
              </a:rPr>
              <a:t>pop</a:t>
            </a:r>
            <a:r>
              <a:rPr lang="en-US" sz="1100" dirty="0">
                <a:solidFill>
                  <a:srgbClr val="000000"/>
                </a:solidFill>
                <a:latin typeface="Comic Sans MS" charset="0"/>
                <a:cs typeface="Arial" charset="0"/>
              </a:rPr>
              <a:t> </a:t>
            </a:r>
            <a:r>
              <a:rPr lang="en-US" sz="1100" i="1" dirty="0" err="1">
                <a:solidFill>
                  <a:srgbClr val="000000"/>
                </a:solidFill>
                <a:latin typeface="Times New Roman" charset="0"/>
                <a:cs typeface="Times New Roman" charset="0"/>
              </a:rPr>
              <a:t>memorySegment</a:t>
            </a:r>
            <a:r>
              <a:rPr lang="en-US" sz="1100" dirty="0">
                <a:solidFill>
                  <a:srgbClr val="000000"/>
                </a:solidFill>
                <a:latin typeface="Comic Sans MS" charset="0"/>
                <a:cs typeface="Arial" charset="0"/>
              </a:rPr>
              <a:t>  </a:t>
            </a:r>
            <a:r>
              <a:rPr lang="en-US" sz="1100" i="1" dirty="0">
                <a:solidFill>
                  <a:srgbClr val="000000"/>
                </a:solidFill>
                <a:latin typeface="Times New Roman" charset="0"/>
                <a:cs typeface="Times New Roman" charset="0"/>
              </a:rPr>
              <a:t>index</a:t>
            </a:r>
          </a:p>
          <a:p>
            <a:pPr lvl="1" eaLnBrk="0" fontAlgn="base" hangingPunct="0">
              <a:spcBef>
                <a:spcPct val="70000"/>
              </a:spcBef>
              <a:spcAft>
                <a:spcPct val="0"/>
              </a:spcAft>
              <a:buClr>
                <a:srgbClr val="006600"/>
              </a:buClr>
              <a:buSzPct val="80000"/>
              <a:buFont typeface="Wingdings" charset="0"/>
              <a:buChar char="q"/>
              <a:defRPr/>
            </a:pPr>
            <a:r>
              <a:rPr lang="en-US" sz="1100" dirty="0">
                <a:solidFill>
                  <a:srgbClr val="000000"/>
                </a:solidFill>
                <a:latin typeface="Consolas" charset="0"/>
                <a:cs typeface="Consolas" charset="0"/>
              </a:rPr>
              <a:t>push</a:t>
            </a:r>
            <a:r>
              <a:rPr lang="en-US" sz="1100" dirty="0">
                <a:solidFill>
                  <a:srgbClr val="000000"/>
                </a:solidFill>
                <a:latin typeface="Comic Sans MS" charset="0"/>
                <a:cs typeface="Arial" charset="0"/>
              </a:rPr>
              <a:t> </a:t>
            </a:r>
            <a:r>
              <a:rPr lang="en-US" sz="1100" i="1" dirty="0" err="1">
                <a:solidFill>
                  <a:srgbClr val="000000"/>
                </a:solidFill>
                <a:latin typeface="Times New Roman" charset="0"/>
                <a:cs typeface="Times New Roman" charset="0"/>
              </a:rPr>
              <a:t>memorySegment</a:t>
            </a:r>
            <a:r>
              <a:rPr lang="en-US" sz="1100" dirty="0">
                <a:solidFill>
                  <a:srgbClr val="000000"/>
                </a:solidFill>
                <a:latin typeface="Comic Sans MS" charset="0"/>
                <a:cs typeface="Arial" charset="0"/>
              </a:rPr>
              <a:t>  </a:t>
            </a:r>
            <a:r>
              <a:rPr lang="en-US" sz="1100" i="1" dirty="0">
                <a:solidFill>
                  <a:srgbClr val="000000"/>
                </a:solidFill>
                <a:latin typeface="Times New Roman" charset="0"/>
                <a:cs typeface="Times New Roman" charset="0"/>
              </a:rPr>
              <a:t>index</a:t>
            </a:r>
          </a:p>
          <a:p>
            <a:pPr eaLnBrk="0" fontAlgn="base" hangingPunct="0">
              <a:spcBef>
                <a:spcPct val="70000"/>
              </a:spcBef>
              <a:spcAft>
                <a:spcPct val="0"/>
              </a:spcAft>
              <a:defRPr/>
            </a:pPr>
            <a:r>
              <a:rPr lang="en-US" sz="1100" dirty="0">
                <a:solidFill>
                  <a:srgbClr val="000000"/>
                </a:solidFill>
                <a:latin typeface="Comic Sans MS" charset="0"/>
                <a:cs typeface="Arial" charset="0"/>
              </a:rPr>
              <a:t>Where </a:t>
            </a:r>
            <a:r>
              <a:rPr lang="en-US" sz="1100" i="1" dirty="0" err="1">
                <a:solidFill>
                  <a:srgbClr val="000000"/>
                </a:solidFill>
                <a:latin typeface="Times New Roman" charset="0"/>
                <a:cs typeface="Times New Roman" charset="0"/>
              </a:rPr>
              <a:t>memorySegment</a:t>
            </a:r>
            <a:r>
              <a:rPr lang="en-US" sz="1100" dirty="0">
                <a:solidFill>
                  <a:srgbClr val="000000"/>
                </a:solidFill>
                <a:latin typeface="Comic Sans MS" charset="0"/>
                <a:cs typeface="Arial" charset="0"/>
              </a:rPr>
              <a:t> is </a:t>
            </a:r>
            <a:r>
              <a:rPr lang="en-US" sz="1000" dirty="0">
                <a:solidFill>
                  <a:srgbClr val="000000"/>
                </a:solidFill>
                <a:latin typeface="Consolas" charset="0"/>
                <a:cs typeface="Consolas" charset="0"/>
              </a:rPr>
              <a:t>static</a:t>
            </a:r>
            <a:r>
              <a:rPr lang="en-US" sz="1100" dirty="0">
                <a:solidFill>
                  <a:srgbClr val="000000"/>
                </a:solidFill>
                <a:latin typeface="Comic Sans MS" charset="0"/>
              </a:rPr>
              <a:t>, </a:t>
            </a:r>
            <a:r>
              <a:rPr lang="en-US" sz="1000" dirty="0">
                <a:solidFill>
                  <a:srgbClr val="000000"/>
                </a:solidFill>
                <a:latin typeface="Consolas" charset="0"/>
                <a:cs typeface="Consolas" charset="0"/>
              </a:rPr>
              <a:t>this</a:t>
            </a:r>
            <a:r>
              <a:rPr lang="en-US" sz="1100" dirty="0">
                <a:solidFill>
                  <a:srgbClr val="000000"/>
                </a:solidFill>
                <a:latin typeface="Comic Sans MS" charset="0"/>
                <a:cs typeface="Courier New" charset="0"/>
              </a:rPr>
              <a:t>, </a:t>
            </a:r>
            <a:r>
              <a:rPr lang="en-US" sz="1000" dirty="0">
                <a:solidFill>
                  <a:srgbClr val="000000"/>
                </a:solidFill>
                <a:latin typeface="Consolas" charset="0"/>
                <a:cs typeface="Consolas" charset="0"/>
              </a:rPr>
              <a:t>local</a:t>
            </a:r>
            <a:r>
              <a:rPr lang="en-US" sz="1100" dirty="0">
                <a:solidFill>
                  <a:srgbClr val="000000"/>
                </a:solidFill>
                <a:latin typeface="Comic Sans MS" charset="0"/>
                <a:cs typeface="Courier New" charset="0"/>
              </a:rPr>
              <a:t>, </a:t>
            </a:r>
            <a:r>
              <a:rPr lang="en-US" sz="1000" dirty="0">
                <a:solidFill>
                  <a:srgbClr val="000000"/>
                </a:solidFill>
                <a:latin typeface="Consolas" charset="0"/>
                <a:cs typeface="Consolas" charset="0"/>
              </a:rPr>
              <a:t>argument</a:t>
            </a:r>
            <a:r>
              <a:rPr lang="en-US" sz="1100" dirty="0">
                <a:solidFill>
                  <a:srgbClr val="000000"/>
                </a:solidFill>
                <a:latin typeface="Comic Sans MS" charset="0"/>
                <a:cs typeface="Consolas" charset="0"/>
              </a:rPr>
              <a:t>, </a:t>
            </a:r>
            <a:r>
              <a:rPr lang="en-US" sz="1000" dirty="0">
                <a:solidFill>
                  <a:srgbClr val="000000"/>
                </a:solidFill>
                <a:latin typeface="Consolas" charset="0"/>
                <a:cs typeface="Consolas" charset="0"/>
              </a:rPr>
              <a:t>that</a:t>
            </a:r>
            <a:r>
              <a:rPr lang="en-US" sz="1100" dirty="0">
                <a:solidFill>
                  <a:srgbClr val="000000"/>
                </a:solidFill>
                <a:latin typeface="Comic Sans MS" charset="0"/>
              </a:rPr>
              <a:t>, </a:t>
            </a:r>
            <a:r>
              <a:rPr lang="en-US" sz="1000" dirty="0">
                <a:solidFill>
                  <a:srgbClr val="000000"/>
                </a:solidFill>
                <a:latin typeface="Consolas" charset="0"/>
                <a:cs typeface="Consolas" charset="0"/>
              </a:rPr>
              <a:t>constant</a:t>
            </a:r>
            <a:r>
              <a:rPr lang="en-US" sz="1100" dirty="0">
                <a:solidFill>
                  <a:srgbClr val="000000"/>
                </a:solidFill>
                <a:latin typeface="Comic Sans MS" charset="0"/>
              </a:rPr>
              <a:t>, </a:t>
            </a:r>
            <a:r>
              <a:rPr lang="en-US" sz="1000" dirty="0">
                <a:solidFill>
                  <a:srgbClr val="000000"/>
                </a:solidFill>
                <a:latin typeface="Consolas" charset="0"/>
                <a:cs typeface="Consolas" charset="0"/>
              </a:rPr>
              <a:t>pointer</a:t>
            </a:r>
            <a:r>
              <a:rPr lang="en-US" sz="1100" dirty="0">
                <a:solidFill>
                  <a:srgbClr val="000000"/>
                </a:solidFill>
                <a:latin typeface="Comic Sans MS" charset="0"/>
                <a:cs typeface="Arial" charset="0"/>
              </a:rPr>
              <a:t>, or</a:t>
            </a:r>
            <a:r>
              <a:rPr lang="en-US" sz="1100" dirty="0">
                <a:solidFill>
                  <a:srgbClr val="000000"/>
                </a:solidFill>
                <a:latin typeface="Comic Sans MS" charset="0"/>
              </a:rPr>
              <a:t> </a:t>
            </a:r>
            <a:r>
              <a:rPr lang="en-US" sz="1000" dirty="0">
                <a:solidFill>
                  <a:srgbClr val="000000"/>
                </a:solidFill>
                <a:latin typeface="Consolas" charset="0"/>
                <a:cs typeface="Consolas" charset="0"/>
              </a:rPr>
              <a:t>temp</a:t>
            </a:r>
            <a:r>
              <a:rPr lang="en-US" sz="1100" dirty="0">
                <a:solidFill>
                  <a:srgbClr val="000000"/>
                </a:solidFill>
                <a:latin typeface="Comic Sans MS" charset="0"/>
              </a:rPr>
              <a:t> </a:t>
            </a:r>
          </a:p>
          <a:p>
            <a:pPr eaLnBrk="0" fontAlgn="base" hangingPunct="0">
              <a:spcBef>
                <a:spcPct val="70000"/>
              </a:spcBef>
              <a:spcAft>
                <a:spcPct val="0"/>
              </a:spcAft>
              <a:defRPr/>
            </a:pPr>
            <a:r>
              <a:rPr lang="en-US" sz="1100" dirty="0">
                <a:solidFill>
                  <a:srgbClr val="000000"/>
                </a:solidFill>
                <a:latin typeface="Comic Sans MS" charset="0"/>
              </a:rPr>
              <a:t>And </a:t>
            </a:r>
            <a:r>
              <a:rPr lang="en-US" sz="1100" i="1" dirty="0">
                <a:solidFill>
                  <a:srgbClr val="000000"/>
                </a:solidFill>
                <a:latin typeface="Times New Roman" charset="0"/>
                <a:cs typeface="Times New Roman" charset="0"/>
              </a:rPr>
              <a:t>index</a:t>
            </a:r>
            <a:r>
              <a:rPr lang="en-US" sz="1100" dirty="0">
                <a:solidFill>
                  <a:srgbClr val="000000"/>
                </a:solidFill>
                <a:latin typeface="Comic Sans MS" charset="0"/>
              </a:rPr>
              <a:t> is a non-negative integer</a:t>
            </a:r>
          </a:p>
        </p:txBody>
      </p:sp>
      <p:sp>
        <p:nvSpPr>
          <p:cNvPr id="482309" name="Rectangle 5">
            <a:extLst>
              <a:ext uri="{FF2B5EF4-FFF2-40B4-BE49-F238E27FC236}">
                <a16:creationId xmlns:a16="http://schemas.microsoft.com/office/drawing/2014/main" id="{0BA61E04-B5A2-C146-98E6-7C49F679726E}"/>
              </a:ext>
            </a:extLst>
          </p:cNvPr>
          <p:cNvSpPr>
            <a:spLocks noGrp="1" noChangeArrowheads="1"/>
          </p:cNvSpPr>
          <p:nvPr>
            <p:ph type="body" idx="1"/>
          </p:nvPr>
        </p:nvSpPr>
        <p:spPr>
          <a:xfrm>
            <a:off x="1291204" y="3995656"/>
            <a:ext cx="6441281" cy="1018045"/>
          </a:xfrm>
        </p:spPr>
        <p:txBody>
          <a:bodyPr/>
          <a:lstStyle/>
          <a:p>
            <a:pPr marL="282179" indent="-214313">
              <a:lnSpc>
                <a:spcPct val="90000"/>
              </a:lnSpc>
              <a:buNone/>
            </a:pPr>
            <a:r>
              <a:rPr lang="en-US" altLang="en-CN" sz="1200" u="sng" dirty="0">
                <a:latin typeface="Comic Sans MS" panose="030F0902030302020204" pitchFamily="66" charset="0"/>
                <a:ea typeface="ＭＳ Ｐゴシック" panose="020B0600070205080204" pitchFamily="34" charset="-128"/>
              </a:rPr>
              <a:t>Notes:</a:t>
            </a:r>
          </a:p>
          <a:p>
            <a:pPr marL="282179" indent="-214313">
              <a:lnSpc>
                <a:spcPct val="90000"/>
              </a:lnSpc>
              <a:buNone/>
            </a:pPr>
            <a:r>
              <a:rPr lang="en-US" altLang="en-CN" sz="1200" dirty="0">
                <a:latin typeface="Comic Sans MS" panose="030F0902030302020204" pitchFamily="66" charset="0"/>
                <a:ea typeface="ＭＳ Ｐゴシック" panose="020B0600070205080204" pitchFamily="34" charset="-128"/>
              </a:rPr>
              <a:t>(In all our code examples thus far, </a:t>
            </a:r>
            <a:r>
              <a:rPr lang="en-US" altLang="en-CN" sz="1200" i="1" dirty="0" err="1">
                <a:latin typeface="Times New Roman" panose="02020603050405020304" pitchFamily="18" charset="0"/>
                <a:ea typeface="ＭＳ Ｐゴシック" panose="020B0600070205080204" pitchFamily="34" charset="-128"/>
              </a:rPr>
              <a:t>memorySegment</a:t>
            </a:r>
            <a:r>
              <a:rPr lang="en-US" altLang="en-CN" sz="1200" dirty="0">
                <a:latin typeface="Comic Sans MS" panose="030F0902030302020204" pitchFamily="66" charset="0"/>
                <a:ea typeface="ＭＳ Ｐゴシック" panose="020B0600070205080204" pitchFamily="34" charset="-128"/>
              </a:rPr>
              <a:t> was </a:t>
            </a:r>
            <a:r>
              <a:rPr lang="en-US" altLang="en-CN" sz="800" dirty="0">
                <a:latin typeface="Consolas" panose="020B0609020204030204" pitchFamily="49" charset="0"/>
                <a:ea typeface="ＭＳ Ｐゴシック" panose="020B0600070205080204" pitchFamily="34" charset="-128"/>
              </a:rPr>
              <a:t>static)</a:t>
            </a:r>
          </a:p>
          <a:p>
            <a:pPr marL="282179" indent="-214313">
              <a:lnSpc>
                <a:spcPct val="90000"/>
              </a:lnSpc>
              <a:buNone/>
            </a:pPr>
            <a:r>
              <a:rPr lang="en-US" altLang="en-CN" sz="1200" dirty="0">
                <a:latin typeface="Comic Sans MS" panose="030F0902030302020204" pitchFamily="66" charset="0"/>
                <a:ea typeface="ＭＳ Ｐゴシック" panose="020B0600070205080204" pitchFamily="34" charset="-128"/>
              </a:rPr>
              <a:t>The different roles of the eight memory segments will become relevant when we</a:t>
            </a:r>
            <a:r>
              <a:rPr lang="en-US" altLang="en-US" sz="1200" dirty="0">
                <a:latin typeface="Comic Sans MS" panose="030F0902030302020204" pitchFamily="66" charset="0"/>
                <a:ea typeface="ＭＳ Ｐゴシック" panose="020B0600070205080204" pitchFamily="34" charset="-128"/>
              </a:rPr>
              <a:t>’</a:t>
            </a:r>
            <a:r>
              <a:rPr lang="en-US" altLang="en-CN" sz="1200" dirty="0">
                <a:latin typeface="Comic Sans MS" panose="030F0902030302020204" pitchFamily="66" charset="0"/>
                <a:ea typeface="ＭＳ Ｐゴシック" panose="020B0600070205080204" pitchFamily="34" charset="-128"/>
              </a:rPr>
              <a:t>ll talk about the compiler</a:t>
            </a:r>
          </a:p>
          <a:p>
            <a:pPr marL="282179" indent="-214313">
              <a:lnSpc>
                <a:spcPct val="90000"/>
              </a:lnSpc>
              <a:buNone/>
            </a:pPr>
            <a:r>
              <a:rPr lang="en-US" altLang="en-CN" sz="1200" dirty="0">
                <a:latin typeface="Comic Sans MS" panose="030F0902030302020204" pitchFamily="66" charset="0"/>
                <a:ea typeface="ＭＳ Ｐゴシック" panose="020B0600070205080204" pitchFamily="34" charset="-128"/>
              </a:rPr>
              <a:t>At the VM abstraction level, all memory segments are treated the same way.</a:t>
            </a:r>
          </a:p>
        </p:txBody>
      </p:sp>
      <p:sp>
        <p:nvSpPr>
          <p:cNvPr id="6" name="Rectangle 5">
            <a:extLst>
              <a:ext uri="{FF2B5EF4-FFF2-40B4-BE49-F238E27FC236}">
                <a16:creationId xmlns:a16="http://schemas.microsoft.com/office/drawing/2014/main" id="{4D32792C-1E53-864E-BCAA-F80CBC7133B1}"/>
              </a:ext>
            </a:extLst>
          </p:cNvPr>
          <p:cNvSpPr txBox="1">
            <a:spLocks noChangeArrowheads="1"/>
          </p:cNvSpPr>
          <p:nvPr/>
        </p:nvSpPr>
        <p:spPr bwMode="auto">
          <a:xfrm>
            <a:off x="1291204" y="1253058"/>
            <a:ext cx="6441281" cy="93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ts val="900"/>
              </a:spcBef>
              <a:spcAft>
                <a:spcPct val="0"/>
              </a:spcAft>
              <a:buClr>
                <a:srgbClr val="006600"/>
              </a:buClr>
              <a:buSzPct val="100000"/>
            </a:pPr>
            <a:r>
              <a:rPr lang="en-US" altLang="en-CN" sz="1050" dirty="0">
                <a:solidFill>
                  <a:srgbClr val="000000"/>
                </a:solidFill>
                <a:latin typeface="Comic Sans MS" panose="030F0902030302020204" pitchFamily="66" charset="0"/>
              </a:rPr>
              <a:t>The VM abstraction includes 8 separate memory segments named:</a:t>
            </a:r>
            <a:br>
              <a:rPr lang="en-US" altLang="en-CN" sz="1050" dirty="0">
                <a:solidFill>
                  <a:srgbClr val="000000"/>
                </a:solidFill>
                <a:latin typeface="Comic Sans MS" panose="030F0902030302020204" pitchFamily="66" charset="0"/>
              </a:rPr>
            </a:b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static</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this</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local</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argument</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that</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constant</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pointer</a:t>
            </a:r>
            <a:r>
              <a:rPr lang="en-US" altLang="en-CN" sz="1050" dirty="0">
                <a:solidFill>
                  <a:srgbClr val="000000"/>
                </a:solidFill>
                <a:latin typeface="Comic Sans MS" panose="030F0902030302020204" pitchFamily="66" charset="0"/>
              </a:rPr>
              <a:t>, </a:t>
            </a:r>
            <a:r>
              <a:rPr lang="en-US" altLang="en-CN" sz="900" dirty="0">
                <a:solidFill>
                  <a:srgbClr val="000000"/>
                </a:solidFill>
                <a:latin typeface="Consolas" panose="020B0609020204030204" pitchFamily="49" charset="0"/>
              </a:rPr>
              <a:t>temp</a:t>
            </a:r>
            <a:r>
              <a:rPr lang="en-US" altLang="en-CN" sz="1050" dirty="0">
                <a:solidFill>
                  <a:srgbClr val="000000"/>
                </a:solidFill>
                <a:latin typeface="Comic Sans MS" panose="030F0902030302020204" pitchFamily="66" charset="0"/>
              </a:rPr>
              <a:t> </a:t>
            </a:r>
          </a:p>
          <a:p>
            <a:pPr eaLnBrk="0" fontAlgn="base" hangingPunct="0">
              <a:spcBef>
                <a:spcPts val="900"/>
              </a:spcBef>
              <a:spcAft>
                <a:spcPct val="0"/>
              </a:spcAft>
              <a:buClr>
                <a:srgbClr val="006600"/>
              </a:buClr>
              <a:buSzPct val="100000"/>
            </a:pPr>
            <a:r>
              <a:rPr lang="en-US" altLang="en-CN" sz="1050" dirty="0">
                <a:solidFill>
                  <a:srgbClr val="000000"/>
                </a:solidFill>
                <a:latin typeface="Comic Sans MS" panose="030F0902030302020204" pitchFamily="66" charset="0"/>
              </a:rPr>
              <a:t>As far as VM programming commands go, all memory segments look and behave the same</a:t>
            </a:r>
          </a:p>
          <a:p>
            <a:pPr eaLnBrk="0" fontAlgn="base" hangingPunct="0">
              <a:spcBef>
                <a:spcPts val="900"/>
              </a:spcBef>
              <a:spcAft>
                <a:spcPct val="0"/>
              </a:spcAft>
              <a:buClr>
                <a:srgbClr val="006600"/>
              </a:buClr>
              <a:buSzPct val="100000"/>
            </a:pPr>
            <a:r>
              <a:rPr lang="en-US" altLang="en-CN" sz="1050" dirty="0">
                <a:solidFill>
                  <a:srgbClr val="000000"/>
                </a:solidFill>
                <a:latin typeface="Comic Sans MS" panose="030F0902030302020204" pitchFamily="66" charset="0"/>
              </a:rPr>
              <a:t>To access a particular segment entry, use the following generic syntax:</a:t>
            </a:r>
          </a:p>
        </p:txBody>
      </p:sp>
    </p:spTree>
    <p:extLst>
      <p:ext uri="{BB962C8B-B14F-4D97-AF65-F5344CB8AC3E}">
        <p14:creationId xmlns:p14="http://schemas.microsoft.com/office/powerpoint/2010/main" val="2356450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2308">
                                            <p:bg/>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9">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9">
                                            <p:txEl>
                                              <p:pRg st="2" end="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build="p" bldLvl="2" animBg="1"/>
      <p:bldP spid="482309" grpId="0" build="p"/>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057E1C1-3CC0-EA46-81EB-250724DE5EB5}"/>
              </a:ext>
            </a:extLst>
          </p:cNvPr>
          <p:cNvSpPr>
            <a:spLocks noGrp="1" noChangeArrowheads="1"/>
          </p:cNvSpPr>
          <p:nvPr>
            <p:ph type="title"/>
          </p:nvPr>
        </p:nvSpPr>
        <p:spPr/>
        <p:txBody>
          <a:bodyPr/>
          <a:lstStyle/>
          <a:p>
            <a:pPr algn="ctr">
              <a:defRPr/>
            </a:pPr>
            <a:r>
              <a:rPr lang="en-US" dirty="0">
                <a:cs typeface="+mj-cs"/>
              </a:rPr>
              <a:t>VM programming </a:t>
            </a:r>
          </a:p>
        </p:txBody>
      </p:sp>
      <p:sp>
        <p:nvSpPr>
          <p:cNvPr id="484355" name="Rectangle 3">
            <a:extLst>
              <a:ext uri="{FF2B5EF4-FFF2-40B4-BE49-F238E27FC236}">
                <a16:creationId xmlns:a16="http://schemas.microsoft.com/office/drawing/2014/main" id="{96EC4313-BF43-2C40-83FB-6F4E00A9AC0E}"/>
              </a:ext>
            </a:extLst>
          </p:cNvPr>
          <p:cNvSpPr>
            <a:spLocks noGrp="1" noChangeArrowheads="1"/>
          </p:cNvSpPr>
          <p:nvPr>
            <p:ph type="body" idx="1"/>
          </p:nvPr>
        </p:nvSpPr>
        <p:spPr>
          <a:xfrm>
            <a:off x="1428751" y="953146"/>
            <a:ext cx="6156722" cy="1976034"/>
          </a:xfrm>
        </p:spPr>
        <p:txBody>
          <a:bodyPr/>
          <a:lstStyle/>
          <a:p>
            <a:pPr>
              <a:spcBef>
                <a:spcPct val="100000"/>
              </a:spcBef>
              <a:buFont typeface="Wingdings" pitchFamily="2" charset="2"/>
              <a:buNone/>
            </a:pPr>
            <a:r>
              <a:rPr lang="en-US" altLang="en-CN" sz="1050" dirty="0">
                <a:latin typeface="Comic Sans MS" panose="030F0902030302020204" pitchFamily="66" charset="0"/>
                <a:ea typeface="ＭＳ Ｐゴシック" panose="020B0600070205080204" pitchFamily="34" charset="-128"/>
              </a:rPr>
              <a:t>VM programs are normally written by </a:t>
            </a:r>
            <a:r>
              <a:rPr lang="en-US" altLang="en-CN" sz="1050" i="1" dirty="0">
                <a:latin typeface="Comic Sans MS" panose="030F0902030302020204" pitchFamily="66" charset="0"/>
                <a:ea typeface="ＭＳ Ｐゴシック" panose="020B0600070205080204" pitchFamily="34" charset="-128"/>
              </a:rPr>
              <a:t>compilers</a:t>
            </a:r>
            <a:r>
              <a:rPr lang="en-US" altLang="en-CN" sz="1050" dirty="0">
                <a:latin typeface="Comic Sans MS" panose="030F0902030302020204" pitchFamily="66" charset="0"/>
                <a:ea typeface="ＭＳ Ｐゴシック" panose="020B0600070205080204" pitchFamily="34" charset="-128"/>
              </a:rPr>
              <a:t>, not by humans</a:t>
            </a:r>
          </a:p>
          <a:p>
            <a:pPr>
              <a:spcBef>
                <a:spcPct val="80000"/>
              </a:spcBef>
              <a:buFont typeface="Wingdings" pitchFamily="2" charset="2"/>
              <a:buNone/>
            </a:pPr>
            <a:r>
              <a:rPr lang="en-US" altLang="en-CN" sz="1050" dirty="0">
                <a:latin typeface="Comic Sans MS" panose="030F0902030302020204" pitchFamily="66" charset="0"/>
                <a:ea typeface="ＭＳ Ｐゴシック" panose="020B0600070205080204" pitchFamily="34" charset="-128"/>
              </a:rPr>
              <a:t>However, compilers are written by humans ...</a:t>
            </a:r>
          </a:p>
          <a:p>
            <a:pPr>
              <a:spcBef>
                <a:spcPct val="80000"/>
              </a:spcBef>
              <a:buFont typeface="Wingdings" pitchFamily="2" charset="2"/>
              <a:buNone/>
            </a:pPr>
            <a:r>
              <a:rPr lang="en-US" altLang="en-CN" sz="1050" dirty="0">
                <a:latin typeface="Comic Sans MS" panose="030F0902030302020204" pitchFamily="66" charset="0"/>
                <a:ea typeface="ＭＳ Ｐゴシック" panose="020B0600070205080204" pitchFamily="34" charset="-128"/>
              </a:rPr>
              <a:t>In order to write or optimize a compiler, it helps to first understand the spirit of the compiler</a:t>
            </a:r>
            <a:r>
              <a:rPr lang="en-US" altLang="en-US" sz="1050" dirty="0">
                <a:latin typeface="Comic Sans MS" panose="030F0902030302020204" pitchFamily="66" charset="0"/>
                <a:ea typeface="ＭＳ Ｐゴシック" panose="020B0600070205080204" pitchFamily="34" charset="-128"/>
              </a:rPr>
              <a:t>’</a:t>
            </a:r>
            <a:r>
              <a:rPr lang="en-US" altLang="en-CN" sz="1050" dirty="0">
                <a:latin typeface="Comic Sans MS" panose="030F0902030302020204" pitchFamily="66" charset="0"/>
                <a:ea typeface="ＭＳ Ｐゴシック" panose="020B0600070205080204" pitchFamily="34" charset="-128"/>
              </a:rPr>
              <a:t>s target language – the VM language</a:t>
            </a:r>
          </a:p>
          <a:p>
            <a:pPr>
              <a:spcBef>
                <a:spcPct val="80000"/>
              </a:spcBef>
              <a:buFont typeface="Wingdings" pitchFamily="2" charset="2"/>
              <a:buNone/>
            </a:pPr>
            <a:r>
              <a:rPr lang="en-US" altLang="en-CN" sz="1050" dirty="0">
                <a:latin typeface="Comic Sans MS" panose="030F0902030302020204" pitchFamily="66" charset="0"/>
                <a:ea typeface="ＭＳ Ｐゴシック" panose="020B0600070205080204" pitchFamily="34" charset="-128"/>
              </a:rPr>
              <a:t>So, we</a:t>
            </a:r>
            <a:r>
              <a:rPr lang="en-US" altLang="en-US" sz="1050" dirty="0">
                <a:latin typeface="Comic Sans MS" panose="030F0902030302020204" pitchFamily="66" charset="0"/>
                <a:ea typeface="ＭＳ Ｐゴシック" panose="020B0600070205080204" pitchFamily="34" charset="-128"/>
              </a:rPr>
              <a:t>’</a:t>
            </a:r>
            <a:r>
              <a:rPr lang="en-US" altLang="en-CN" sz="1050" dirty="0">
                <a:latin typeface="Comic Sans MS" panose="030F0902030302020204" pitchFamily="66" charset="0"/>
                <a:ea typeface="ＭＳ Ｐゴシック" panose="020B0600070205080204" pitchFamily="34" charset="-128"/>
              </a:rPr>
              <a:t>ll now see an example of a VM program</a:t>
            </a:r>
          </a:p>
          <a:p>
            <a:pPr>
              <a:spcBef>
                <a:spcPct val="80000"/>
              </a:spcBef>
              <a:buFont typeface="Wingdings" pitchFamily="2" charset="2"/>
              <a:buNone/>
            </a:pPr>
            <a:r>
              <a:rPr lang="en-US" altLang="en-CN" sz="1050" dirty="0">
                <a:latin typeface="Comic Sans MS" panose="030F0902030302020204" pitchFamily="66" charset="0"/>
                <a:ea typeface="ＭＳ Ｐゴシック" panose="020B0600070205080204" pitchFamily="34" charset="-128"/>
              </a:rPr>
              <a:t>The example includes three new VM commands:</a:t>
            </a:r>
          </a:p>
          <a:p>
            <a:pPr>
              <a:spcBef>
                <a:spcPct val="100000"/>
              </a:spcBef>
              <a:buFont typeface="Wingdings" pitchFamily="2" charset="2"/>
              <a:buNone/>
            </a:pPr>
            <a:endParaRPr lang="en-US" altLang="en-CN" sz="1050" dirty="0">
              <a:latin typeface="Comic Sans MS" panose="030F0902030302020204" pitchFamily="66" charset="0"/>
              <a:ea typeface="ＭＳ Ｐゴシック" panose="020B0600070205080204" pitchFamily="34" charset="-128"/>
            </a:endParaRPr>
          </a:p>
        </p:txBody>
      </p:sp>
      <p:sp>
        <p:nvSpPr>
          <p:cNvPr id="482308" name="Text Box 4">
            <a:extLst>
              <a:ext uri="{FF2B5EF4-FFF2-40B4-BE49-F238E27FC236}">
                <a16:creationId xmlns:a16="http://schemas.microsoft.com/office/drawing/2014/main" id="{3F9A5312-8B32-2A4C-AEE0-5D5D26AC670C}"/>
              </a:ext>
            </a:extLst>
          </p:cNvPr>
          <p:cNvSpPr txBox="1">
            <a:spLocks noChangeArrowheads="1"/>
          </p:cNvSpPr>
          <p:nvPr/>
        </p:nvSpPr>
        <p:spPr bwMode="auto">
          <a:xfrm>
            <a:off x="1804584" y="3157361"/>
            <a:ext cx="5534832" cy="177787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35100" rIns="43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70000"/>
              </a:spcBef>
              <a:spcAft>
                <a:spcPct val="0"/>
              </a:spcAft>
              <a:buClr>
                <a:srgbClr val="006600"/>
              </a:buClr>
              <a:buSzPct val="60000"/>
              <a:buFont typeface="Wingdings" charset="0"/>
              <a:buChar char="q"/>
              <a:defRPr/>
            </a:pPr>
            <a:r>
              <a:rPr lang="en-US" sz="900" dirty="0">
                <a:solidFill>
                  <a:srgbClr val="000000"/>
                </a:solidFill>
                <a:latin typeface="Consolas" charset="0"/>
                <a:cs typeface="Consolas" charset="0"/>
              </a:rPr>
              <a:t> function </a:t>
            </a:r>
            <a:r>
              <a:rPr lang="en-US" sz="900" i="1" dirty="0" err="1">
                <a:solidFill>
                  <a:srgbClr val="000000"/>
                </a:solidFill>
                <a:latin typeface="Times New Roman" charset="0"/>
                <a:cs typeface="Times New Roman" charset="0"/>
              </a:rPr>
              <a:t>functionSymbol</a:t>
            </a:r>
            <a:r>
              <a:rPr lang="en-US" sz="900" i="1" dirty="0">
                <a:solidFill>
                  <a:srgbClr val="000000"/>
                </a:solidFill>
                <a:latin typeface="Times New Roman" charset="0"/>
                <a:cs typeface="Times New Roman" charset="0"/>
              </a:rPr>
              <a:t>   </a:t>
            </a:r>
            <a:r>
              <a:rPr lang="en-US" sz="700" dirty="0">
                <a:solidFill>
                  <a:srgbClr val="000000"/>
                </a:solidFill>
                <a:latin typeface="Comic Sans MS" charset="0"/>
                <a:cs typeface="Consolas" charset="0"/>
              </a:rPr>
              <a:t>// function declaration</a:t>
            </a:r>
          </a:p>
          <a:p>
            <a:pPr eaLnBrk="0" fontAlgn="base" hangingPunct="0">
              <a:spcBef>
                <a:spcPct val="70000"/>
              </a:spcBef>
              <a:spcAft>
                <a:spcPct val="0"/>
              </a:spcAft>
              <a:buClr>
                <a:srgbClr val="006600"/>
              </a:buClr>
              <a:buSzPct val="60000"/>
              <a:buFont typeface="Wingdings" charset="0"/>
              <a:buChar char="q"/>
              <a:defRPr/>
            </a:pPr>
            <a:r>
              <a:rPr lang="en-US" sz="900" dirty="0">
                <a:solidFill>
                  <a:srgbClr val="000000"/>
                </a:solidFill>
                <a:latin typeface="Consolas" charset="0"/>
                <a:cs typeface="Consolas" charset="0"/>
              </a:rPr>
              <a:t> label </a:t>
            </a:r>
            <a:r>
              <a:rPr lang="en-US" sz="900" i="1" dirty="0" err="1">
                <a:solidFill>
                  <a:srgbClr val="000000"/>
                </a:solidFill>
                <a:latin typeface="Times New Roman" charset="0"/>
                <a:cs typeface="Times New Roman" charset="0"/>
              </a:rPr>
              <a:t>labelSymbol</a:t>
            </a:r>
            <a:r>
              <a:rPr lang="en-US" sz="900" i="1" dirty="0">
                <a:solidFill>
                  <a:srgbClr val="000000"/>
                </a:solidFill>
                <a:latin typeface="Times New Roman" charset="0"/>
                <a:cs typeface="Times New Roman" charset="0"/>
              </a:rPr>
              <a:t>              </a:t>
            </a:r>
            <a:r>
              <a:rPr lang="en-US" sz="700" dirty="0">
                <a:solidFill>
                  <a:srgbClr val="000000"/>
                </a:solidFill>
                <a:latin typeface="Comic Sans MS" charset="0"/>
                <a:cs typeface="Consolas" charset="0"/>
              </a:rPr>
              <a:t>// label declaration</a:t>
            </a:r>
          </a:p>
          <a:p>
            <a:pPr eaLnBrk="0" fontAlgn="base" hangingPunct="0">
              <a:spcBef>
                <a:spcPct val="70000"/>
              </a:spcBef>
              <a:spcAft>
                <a:spcPct val="0"/>
              </a:spcAft>
              <a:buClr>
                <a:srgbClr val="006600"/>
              </a:buClr>
              <a:buSzPct val="60000"/>
              <a:buFont typeface="Wingdings" charset="0"/>
              <a:buChar char="q"/>
              <a:defRPr/>
            </a:pPr>
            <a:r>
              <a:rPr lang="en-US" sz="700" dirty="0">
                <a:solidFill>
                  <a:srgbClr val="000000"/>
                </a:solidFill>
                <a:latin typeface="Comic Sans MS" charset="0"/>
                <a:cs typeface="Consolas" charset="0"/>
              </a:rPr>
              <a:t>  </a:t>
            </a:r>
            <a:r>
              <a:rPr lang="en-US" sz="900" dirty="0">
                <a:solidFill>
                  <a:srgbClr val="000000"/>
                </a:solidFill>
                <a:latin typeface="Consolas" charset="0"/>
                <a:cs typeface="Consolas" charset="0"/>
              </a:rPr>
              <a:t>if-</a:t>
            </a:r>
            <a:r>
              <a:rPr lang="en-US" sz="900" dirty="0" err="1">
                <a:solidFill>
                  <a:srgbClr val="000000"/>
                </a:solidFill>
                <a:latin typeface="Consolas" charset="0"/>
                <a:cs typeface="Consolas" charset="0"/>
              </a:rPr>
              <a:t>goto</a:t>
            </a:r>
            <a:r>
              <a:rPr lang="en-US" sz="900" dirty="0">
                <a:solidFill>
                  <a:srgbClr val="000000"/>
                </a:solidFill>
                <a:latin typeface="Consolas" charset="0"/>
                <a:cs typeface="Consolas" charset="0"/>
              </a:rPr>
              <a:t> </a:t>
            </a:r>
            <a:r>
              <a:rPr lang="en-US" sz="900" i="1" dirty="0" err="1">
                <a:solidFill>
                  <a:srgbClr val="000000"/>
                </a:solidFill>
                <a:latin typeface="Times New Roman" charset="0"/>
                <a:cs typeface="Times New Roman" charset="0"/>
              </a:rPr>
              <a:t>labelSymbol</a:t>
            </a:r>
            <a:r>
              <a:rPr lang="en-US" sz="900" i="1" dirty="0">
                <a:solidFill>
                  <a:srgbClr val="000000"/>
                </a:solidFill>
                <a:latin typeface="Times New Roman" charset="0"/>
                <a:cs typeface="Times New Roman" charset="0"/>
              </a:rPr>
              <a:t>   </a:t>
            </a:r>
            <a:r>
              <a:rPr lang="en-US" sz="700" dirty="0">
                <a:solidFill>
                  <a:srgbClr val="000000"/>
                </a:solidFill>
                <a:latin typeface="Comic Sans MS" charset="0"/>
                <a:cs typeface="Consolas" charset="0"/>
              </a:rPr>
              <a:t>//</a:t>
            </a:r>
            <a:r>
              <a:rPr lang="en-US" sz="700" dirty="0">
                <a:solidFill>
                  <a:srgbClr val="000000"/>
                </a:solidFill>
                <a:latin typeface="Consolas" charset="0"/>
                <a:cs typeface="Consolas" charset="0"/>
              </a:rPr>
              <a:t> pop x </a:t>
            </a:r>
            <a:br>
              <a:rPr lang="en-US" sz="700" dirty="0">
                <a:solidFill>
                  <a:srgbClr val="000000"/>
                </a:solidFill>
                <a:latin typeface="Consolas" charset="0"/>
                <a:cs typeface="Consolas" charset="0"/>
              </a:rPr>
            </a:br>
            <a:r>
              <a:rPr lang="en-US" sz="700" dirty="0">
                <a:solidFill>
                  <a:srgbClr val="000000"/>
                </a:solidFill>
                <a:latin typeface="Consolas" charset="0"/>
                <a:cs typeface="Consolas" charset="0"/>
              </a:rPr>
              <a:t>                      </a:t>
            </a:r>
            <a:r>
              <a:rPr lang="en-US" sz="700" dirty="0">
                <a:solidFill>
                  <a:srgbClr val="000000"/>
                </a:solidFill>
                <a:latin typeface="Comic Sans MS" charset="0"/>
                <a:cs typeface="Consolas" charset="0"/>
              </a:rPr>
              <a:t>// if </a:t>
            </a:r>
            <a:r>
              <a:rPr lang="en-US" sz="700" dirty="0">
                <a:solidFill>
                  <a:srgbClr val="000000"/>
                </a:solidFill>
                <a:latin typeface="Consolas" charset="0"/>
                <a:cs typeface="Consolas" charset="0"/>
              </a:rPr>
              <a:t>x=true</a:t>
            </a:r>
            <a:r>
              <a:rPr lang="en-US" sz="700" dirty="0">
                <a:solidFill>
                  <a:srgbClr val="000000"/>
                </a:solidFill>
                <a:latin typeface="Comic Sans MS" charset="0"/>
                <a:cs typeface="Consolas" charset="0"/>
              </a:rPr>
              <a:t>, jump to execute the command after</a:t>
            </a:r>
            <a:r>
              <a:rPr lang="en-US" sz="700" dirty="0">
                <a:solidFill>
                  <a:srgbClr val="000000"/>
                </a:solidFill>
                <a:latin typeface="Consolas" charset="0"/>
                <a:cs typeface="Consolas" charset="0"/>
              </a:rPr>
              <a:t> </a:t>
            </a:r>
            <a:r>
              <a:rPr lang="en-US" sz="900" i="1" dirty="0" err="1">
                <a:solidFill>
                  <a:srgbClr val="000000"/>
                </a:solidFill>
                <a:latin typeface="Times New Roman" charset="0"/>
                <a:cs typeface="Times New Roman" charset="0"/>
              </a:rPr>
              <a:t>labelSymbol</a:t>
            </a:r>
            <a:r>
              <a:rPr lang="en-US" sz="700" dirty="0">
                <a:solidFill>
                  <a:srgbClr val="000000"/>
                </a:solidFill>
                <a:latin typeface="Consolas" charset="0"/>
                <a:cs typeface="Consolas" charset="0"/>
              </a:rPr>
              <a:t> </a:t>
            </a:r>
            <a:br>
              <a:rPr lang="en-US" sz="700" dirty="0">
                <a:solidFill>
                  <a:srgbClr val="000000"/>
                </a:solidFill>
                <a:latin typeface="Consolas" charset="0"/>
                <a:cs typeface="Consolas" charset="0"/>
              </a:rPr>
            </a:br>
            <a:r>
              <a:rPr lang="en-US" sz="700" dirty="0">
                <a:solidFill>
                  <a:srgbClr val="000000"/>
                </a:solidFill>
                <a:latin typeface="Consolas" charset="0"/>
                <a:cs typeface="Consolas" charset="0"/>
              </a:rPr>
              <a:t>                      </a:t>
            </a:r>
            <a:r>
              <a:rPr lang="en-US" sz="700" dirty="0">
                <a:solidFill>
                  <a:srgbClr val="000000"/>
                </a:solidFill>
                <a:latin typeface="Comic Sans MS" charset="0"/>
                <a:cs typeface="Consolas" charset="0"/>
              </a:rPr>
              <a:t>// else proceed to execute the next command in the program</a:t>
            </a:r>
          </a:p>
          <a:p>
            <a:pPr eaLnBrk="0" fontAlgn="base" hangingPunct="0">
              <a:spcBef>
                <a:spcPct val="70000"/>
              </a:spcBef>
              <a:spcAft>
                <a:spcPct val="0"/>
              </a:spcAft>
              <a:buClr>
                <a:srgbClr val="006600"/>
              </a:buClr>
              <a:buSzPct val="80000"/>
              <a:defRPr/>
            </a:pPr>
            <a:r>
              <a:rPr lang="en-US" sz="900" dirty="0">
                <a:solidFill>
                  <a:srgbClr val="000000"/>
                </a:solidFill>
                <a:latin typeface="Comic Sans MS" charset="0"/>
                <a:cs typeface="Consolas" charset="0"/>
              </a:rPr>
              <a:t> For example, to effect </a:t>
            </a:r>
            <a:r>
              <a:rPr lang="en-US" sz="700" dirty="0">
                <a:solidFill>
                  <a:srgbClr val="000066"/>
                </a:solidFill>
                <a:latin typeface="Consolas" charset="0"/>
                <a:cs typeface="Consolas" charset="0"/>
              </a:rPr>
              <a:t>if</a:t>
            </a:r>
            <a:r>
              <a:rPr lang="en-US" sz="700" dirty="0">
                <a:solidFill>
                  <a:srgbClr val="000066"/>
                </a:solidFill>
                <a:latin typeface="Comic Sans MS" charset="0"/>
                <a:cs typeface="Consolas" charset="0"/>
              </a:rPr>
              <a:t> </a:t>
            </a:r>
            <a:r>
              <a:rPr lang="en-US" sz="700" dirty="0">
                <a:solidFill>
                  <a:srgbClr val="000066"/>
                </a:solidFill>
                <a:latin typeface="Consolas" charset="0"/>
                <a:cs typeface="Consolas" charset="0"/>
              </a:rPr>
              <a:t>(x</a:t>
            </a:r>
            <a:r>
              <a:rPr lang="en-US" sz="700" dirty="0">
                <a:solidFill>
                  <a:srgbClr val="000066"/>
                </a:solidFill>
                <a:latin typeface="Comic Sans MS" charset="0"/>
                <a:cs typeface="Consolas" charset="0"/>
              </a:rPr>
              <a:t> </a:t>
            </a:r>
            <a:r>
              <a:rPr lang="en-US" sz="700" dirty="0">
                <a:solidFill>
                  <a:srgbClr val="000066"/>
                </a:solidFill>
                <a:latin typeface="Consolas" charset="0"/>
                <a:cs typeface="Consolas" charset="0"/>
              </a:rPr>
              <a:t>&gt;</a:t>
            </a:r>
            <a:r>
              <a:rPr lang="en-US" sz="700" dirty="0">
                <a:solidFill>
                  <a:srgbClr val="000066"/>
                </a:solidFill>
                <a:latin typeface="Comic Sans MS" charset="0"/>
                <a:cs typeface="Consolas" charset="0"/>
              </a:rPr>
              <a:t> </a:t>
            </a:r>
            <a:r>
              <a:rPr lang="en-US" sz="700" dirty="0">
                <a:solidFill>
                  <a:srgbClr val="000066"/>
                </a:solidFill>
                <a:latin typeface="Consolas" charset="0"/>
                <a:cs typeface="Consolas" charset="0"/>
              </a:rPr>
              <a:t>n) </a:t>
            </a:r>
            <a:r>
              <a:rPr lang="en-US" sz="700" dirty="0" err="1">
                <a:solidFill>
                  <a:srgbClr val="000066"/>
                </a:solidFill>
                <a:latin typeface="Consolas" charset="0"/>
                <a:cs typeface="Consolas" charset="0"/>
              </a:rPr>
              <a:t>goto</a:t>
            </a:r>
            <a:r>
              <a:rPr lang="en-US" sz="700" dirty="0">
                <a:solidFill>
                  <a:srgbClr val="000066"/>
                </a:solidFill>
                <a:latin typeface="Comic Sans MS" charset="0"/>
                <a:cs typeface="Consolas" charset="0"/>
              </a:rPr>
              <a:t> </a:t>
            </a:r>
            <a:r>
              <a:rPr lang="en-US" sz="700" dirty="0">
                <a:solidFill>
                  <a:srgbClr val="000066"/>
                </a:solidFill>
                <a:latin typeface="Consolas" charset="0"/>
                <a:cs typeface="Consolas" charset="0"/>
              </a:rPr>
              <a:t>loop</a:t>
            </a:r>
            <a:r>
              <a:rPr lang="en-US" sz="900" dirty="0">
                <a:solidFill>
                  <a:srgbClr val="000000"/>
                </a:solidFill>
                <a:latin typeface="Comic Sans MS" charset="0"/>
                <a:cs typeface="Consolas" charset="0"/>
              </a:rPr>
              <a:t>, we can use the following VM commands:</a:t>
            </a:r>
          </a:p>
          <a:p>
            <a:pPr eaLnBrk="0" fontAlgn="base" hangingPunct="0">
              <a:spcBef>
                <a:spcPct val="70000"/>
              </a:spcBef>
              <a:spcAft>
                <a:spcPct val="0"/>
              </a:spcAft>
              <a:buClr>
                <a:srgbClr val="006600"/>
              </a:buClr>
              <a:buSzPct val="80000"/>
              <a:defRPr/>
            </a:pPr>
            <a:r>
              <a:rPr lang="en-US" sz="700" dirty="0">
                <a:solidFill>
                  <a:srgbClr val="000000"/>
                </a:solidFill>
                <a:latin typeface="Consolas" charset="0"/>
                <a:cs typeface="Consolas" charset="0"/>
              </a:rPr>
              <a:t>   push x</a:t>
            </a:r>
          </a:p>
          <a:p>
            <a:pPr eaLnBrk="0" fontAlgn="base" hangingPunct="0">
              <a:spcBef>
                <a:spcPct val="15000"/>
              </a:spcBef>
              <a:spcAft>
                <a:spcPct val="0"/>
              </a:spcAft>
              <a:buClr>
                <a:srgbClr val="006600"/>
              </a:buClr>
              <a:buSzPct val="80000"/>
              <a:defRPr/>
            </a:pPr>
            <a:r>
              <a:rPr lang="en-US" sz="700" dirty="0">
                <a:solidFill>
                  <a:srgbClr val="000000"/>
                </a:solidFill>
                <a:latin typeface="Consolas" charset="0"/>
                <a:cs typeface="Consolas" charset="0"/>
              </a:rPr>
              <a:t>   push n</a:t>
            </a:r>
          </a:p>
          <a:p>
            <a:pPr eaLnBrk="0" fontAlgn="base" hangingPunct="0">
              <a:spcBef>
                <a:spcPct val="15000"/>
              </a:spcBef>
              <a:spcAft>
                <a:spcPct val="0"/>
              </a:spcAft>
              <a:buClr>
                <a:srgbClr val="006600"/>
              </a:buClr>
              <a:buSzPct val="80000"/>
              <a:defRPr/>
            </a:pPr>
            <a:r>
              <a:rPr lang="en-US" sz="700" dirty="0">
                <a:solidFill>
                  <a:srgbClr val="000000"/>
                </a:solidFill>
                <a:latin typeface="Consolas" charset="0"/>
                <a:cs typeface="Consolas" charset="0"/>
              </a:rPr>
              <a:t>   </a:t>
            </a:r>
            <a:r>
              <a:rPr lang="en-US" sz="700" dirty="0" err="1">
                <a:solidFill>
                  <a:srgbClr val="000000"/>
                </a:solidFill>
                <a:latin typeface="Consolas" charset="0"/>
                <a:cs typeface="Consolas" charset="0"/>
              </a:rPr>
              <a:t>gt</a:t>
            </a:r>
            <a:endParaRPr lang="en-US" sz="700" dirty="0">
              <a:solidFill>
                <a:srgbClr val="000000"/>
              </a:solidFill>
              <a:latin typeface="Consolas" charset="0"/>
              <a:cs typeface="Consolas" charset="0"/>
            </a:endParaRPr>
          </a:p>
          <a:p>
            <a:pPr eaLnBrk="0" fontAlgn="base" hangingPunct="0">
              <a:spcBef>
                <a:spcPct val="15000"/>
              </a:spcBef>
              <a:spcAft>
                <a:spcPct val="0"/>
              </a:spcAft>
              <a:buClr>
                <a:srgbClr val="006600"/>
              </a:buClr>
              <a:buSzPct val="80000"/>
              <a:defRPr/>
            </a:pPr>
            <a:r>
              <a:rPr lang="en-US" sz="700" dirty="0">
                <a:solidFill>
                  <a:srgbClr val="000000"/>
                </a:solidFill>
                <a:latin typeface="Consolas" charset="0"/>
                <a:cs typeface="Consolas" charset="0"/>
              </a:rPr>
              <a:t>   if-</a:t>
            </a:r>
            <a:r>
              <a:rPr lang="en-US" sz="700" dirty="0" err="1">
                <a:solidFill>
                  <a:srgbClr val="000000"/>
                </a:solidFill>
                <a:latin typeface="Consolas" charset="0"/>
                <a:cs typeface="Consolas" charset="0"/>
              </a:rPr>
              <a:t>goto</a:t>
            </a:r>
            <a:r>
              <a:rPr lang="en-US" sz="700" dirty="0">
                <a:solidFill>
                  <a:srgbClr val="000000"/>
                </a:solidFill>
                <a:latin typeface="Consolas" charset="0"/>
                <a:cs typeface="Consolas" charset="0"/>
              </a:rPr>
              <a:t> loop         </a:t>
            </a:r>
            <a:r>
              <a:rPr lang="en-US" sz="700" dirty="0">
                <a:solidFill>
                  <a:srgbClr val="000000"/>
                </a:solidFill>
                <a:latin typeface="Comic Sans MS" charset="0"/>
                <a:cs typeface="Consolas" charset="0"/>
              </a:rPr>
              <a:t>// Note that </a:t>
            </a:r>
            <a:r>
              <a:rPr lang="en-US" sz="700" dirty="0">
                <a:solidFill>
                  <a:srgbClr val="000000"/>
                </a:solidFill>
                <a:latin typeface="Consolas" charset="0"/>
                <a:cs typeface="Consolas" charset="0"/>
              </a:rPr>
              <a:t>x</a:t>
            </a:r>
            <a:r>
              <a:rPr lang="en-US" sz="700" dirty="0">
                <a:solidFill>
                  <a:srgbClr val="000000"/>
                </a:solidFill>
                <a:latin typeface="Comic Sans MS" charset="0"/>
                <a:cs typeface="Consolas" charset="0"/>
              </a:rPr>
              <a:t>, </a:t>
            </a:r>
            <a:r>
              <a:rPr lang="en-US" sz="700" dirty="0">
                <a:solidFill>
                  <a:srgbClr val="000000"/>
                </a:solidFill>
                <a:latin typeface="Consolas" charset="0"/>
                <a:cs typeface="Consolas" charset="0"/>
              </a:rPr>
              <a:t>n</a:t>
            </a:r>
            <a:r>
              <a:rPr lang="en-US" sz="700" dirty="0">
                <a:solidFill>
                  <a:srgbClr val="000000"/>
                </a:solidFill>
                <a:latin typeface="Comic Sans MS" charset="0"/>
                <a:cs typeface="Consolas" charset="0"/>
              </a:rPr>
              <a:t>, and the truth value were removed from the stack.</a:t>
            </a:r>
          </a:p>
        </p:txBody>
      </p:sp>
    </p:spTree>
    <p:extLst>
      <p:ext uri="{BB962C8B-B14F-4D97-AF65-F5344CB8AC3E}">
        <p14:creationId xmlns:p14="http://schemas.microsoft.com/office/powerpoint/2010/main" val="2219798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4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4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4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4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43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bg/>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8">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8">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23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build="p" autoUpdateAnimBg="0"/>
      <p:bldP spid="482308"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programming </a:t>
            </a:r>
            <a:r>
              <a:rPr lang="en-US" sz="1350" dirty="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463904" y="1067144"/>
            <a:ext cx="2216944" cy="1925241"/>
            <a:chOff x="144" y="687"/>
            <a:chExt cx="1862" cy="1617"/>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940"/>
              <a:ext cx="1862" cy="13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j = j - 1;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a:t>
              </a:r>
            </a:p>
            <a:p>
              <a:pPr fontAlgn="base">
                <a:lnSpc>
                  <a:spcPct val="50000"/>
                </a:lnSpc>
                <a:spcBef>
                  <a:spcPct val="65000"/>
                </a:spcBef>
                <a:spcAft>
                  <a:spcPct val="0"/>
                </a:spcAft>
                <a:defRPr/>
              </a:pPr>
              <a:r>
                <a:rPr lang="en-US" sz="800" b="1" dirty="0">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144" y="687"/>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982076" y="1210019"/>
            <a:ext cx="1864519" cy="3534966"/>
            <a:chOff x="2034" y="1063"/>
            <a:chExt cx="1566" cy="2969"/>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1354"/>
              <a:ext cx="1536" cy="267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a:t>
              </a:r>
              <a:r>
                <a:rPr lang="en-US" sz="800" dirty="0" err="1">
                  <a:solidFill>
                    <a:srgbClr val="000000"/>
                  </a:solidFill>
                  <a:latin typeface="Consolas" charset="0"/>
                  <a:cs typeface="Consolas" charset="0"/>
                </a:rPr>
                <a:t>x,y</a:t>
              </a:r>
              <a:r>
                <a:rPr lang="en-US" sz="800" dirty="0">
                  <a:solidFill>
                    <a:srgbClr val="000000"/>
                  </a:solidFill>
                  <a:latin typeface="Consolas" charset="0"/>
                  <a:cs typeface="Consolas" charset="0"/>
                </a:rPr>
                <a:t>)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y</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x</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j</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34" y="1063"/>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 </a:t>
              </a:r>
              <a:r>
                <a:rPr lang="en-US" sz="1050" dirty="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988279" y="1210019"/>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extLst>
              <p:ext uri="{D42A27DB-BD31-4B8C-83A1-F6EECF244321}">
                <p14:modId xmlns:p14="http://schemas.microsoft.com/office/powerpoint/2010/main" val="3083239137"/>
              </p:ext>
            </p:extLst>
          </p:nvPr>
        </p:nvGraphicFramePr>
        <p:xfrm>
          <a:off x="1166248" y="3120972"/>
          <a:ext cx="2674144" cy="1835944"/>
        </p:xfrm>
        <a:graphic>
          <a:graphicData uri="http://schemas.openxmlformats.org/presentationml/2006/ole">
            <mc:AlternateContent xmlns:mc="http://schemas.openxmlformats.org/markup-compatibility/2006">
              <mc:Choice xmlns:v="urn:schemas-microsoft-com:vml" Requires="v">
                <p:oleObj spid="_x0000_s11405"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66248" y="3120972"/>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1691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lgn="ctr">
              <a:defRPr/>
            </a:pPr>
            <a:r>
              <a:rPr lang="en-US" dirty="0">
                <a:cs typeface="+mj-cs"/>
              </a:rPr>
              <a:t>VM to Assembly (One to Many replacement)</a:t>
            </a:r>
            <a:endParaRPr lang="en-US" sz="1350" dirty="0">
              <a:cs typeface="+mj-cs"/>
            </a:endParaRPr>
          </a:p>
        </p:txBody>
      </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1196823" y="1177797"/>
            <a:ext cx="1828800" cy="3520678"/>
            <a:chOff x="3888" y="1075"/>
            <a:chExt cx="1536" cy="2957"/>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1366"/>
              <a:ext cx="1536" cy="266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function </a:t>
              </a:r>
              <a:r>
                <a:rPr lang="en-US" sz="800" dirty="0" err="1">
                  <a:solidFill>
                    <a:srgbClr val="000000"/>
                  </a:solidFill>
                  <a:latin typeface="Consolas" charset="0"/>
                  <a:cs typeface="Consolas" charset="0"/>
                </a:rPr>
                <a:t>mult</a:t>
              </a:r>
              <a:r>
                <a:rPr lang="en-US" sz="800" dirty="0">
                  <a:solidFill>
                    <a:srgbClr val="000000"/>
                  </a:solidFill>
                  <a:latin typeface="Consolas" charset="0"/>
                  <a:cs typeface="Consolas" charset="0"/>
                </a:rPr>
                <a:t> 2  </a:t>
              </a:r>
              <a:endParaRPr lang="en-US" sz="800" dirty="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eq</a:t>
              </a:r>
            </a:p>
            <a:p>
              <a:pPr fontAlgn="base">
                <a:lnSpc>
                  <a:spcPct val="50000"/>
                </a:lnSpc>
                <a:spcBef>
                  <a:spcPct val="65000"/>
                </a:spcBef>
                <a:spcAft>
                  <a:spcPct val="0"/>
                </a:spcAft>
                <a:defRPr/>
              </a:pPr>
              <a:r>
                <a:rPr lang="en-US" sz="800" dirty="0">
                  <a:solidFill>
                    <a:srgbClr val="000000"/>
                  </a:solidFill>
                  <a:latin typeface="Consolas" charset="0"/>
                  <a:cs typeface="Consolas" charset="0"/>
                </a:rPr>
                <a:t>  if-</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add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sub</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a:t>
              </a:r>
              <a:r>
                <a:rPr lang="en-US" sz="800" dirty="0" err="1">
                  <a:solidFill>
                    <a:srgbClr val="000000"/>
                  </a:solidFill>
                  <a:latin typeface="Consolas" charset="0"/>
                  <a:cs typeface="Consolas" charset="0"/>
                </a:rPr>
                <a:t>goto</a:t>
              </a:r>
              <a:r>
                <a:rPr lang="en-US" sz="800" dirty="0">
                  <a:solidFill>
                    <a:srgbClr val="000000"/>
                  </a:solidFill>
                  <a:latin typeface="Consolas" charset="0"/>
                  <a:cs typeface="Consolas" charset="0"/>
                </a:rPr>
                <a:t>   loop</a:t>
              </a:r>
            </a:p>
            <a:p>
              <a:pPr fontAlgn="base">
                <a:lnSpc>
                  <a:spcPct val="50000"/>
                </a:lnSpc>
                <a:spcBef>
                  <a:spcPct val="65000"/>
                </a:spcBef>
                <a:spcAft>
                  <a:spcPct val="0"/>
                </a:spcAft>
                <a:defRPr/>
              </a:pPr>
              <a:r>
                <a:rPr lang="en-US" sz="800" dirty="0">
                  <a:solidFill>
                    <a:srgbClr val="000000"/>
                  </a:solidFill>
                  <a:latin typeface="Consolas" charset="0"/>
                  <a:cs typeface="Consolas" charset="0"/>
                </a:rPr>
                <a:t>label    end</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88" y="1075"/>
              <a:ext cx="148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50932" y="2161328"/>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extLst>
              <p:ext uri="{D42A27DB-BD31-4B8C-83A1-F6EECF244321}">
                <p14:modId xmlns:p14="http://schemas.microsoft.com/office/powerpoint/2010/main" val="3853994125"/>
              </p:ext>
            </p:extLst>
          </p:nvPr>
        </p:nvGraphicFramePr>
        <p:xfrm>
          <a:off x="3371809" y="1017725"/>
          <a:ext cx="1895135" cy="1301112"/>
        </p:xfrm>
        <a:graphic>
          <a:graphicData uri="http://schemas.openxmlformats.org/presentationml/2006/ole">
            <mc:AlternateContent xmlns:mc="http://schemas.openxmlformats.org/markup-compatibility/2006">
              <mc:Choice xmlns:v="urn:schemas-microsoft-com:vml" Requires="v">
                <p:oleObj spid="_x0000_s16424"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3371809" y="1017725"/>
                        <a:ext cx="1895135" cy="1301112"/>
                      </a:xfrm>
                      <a:prstGeom prst="rect">
                        <a:avLst/>
                      </a:prstGeom>
                      <a:noFill/>
                      <a:ln>
                        <a:noFill/>
                      </a:ln>
                    </p:spPr>
                  </p:pic>
                </p:oleObj>
              </mc:Fallback>
            </mc:AlternateContent>
          </a:graphicData>
        </a:graphic>
      </p:graphicFrame>
      <p:sp>
        <p:nvSpPr>
          <p:cNvPr id="18" name="AutoShape 5">
            <a:extLst>
              <a:ext uri="{FF2B5EF4-FFF2-40B4-BE49-F238E27FC236}">
                <a16:creationId xmlns:a16="http://schemas.microsoft.com/office/drawing/2014/main" id="{B6031823-A77A-4A4E-AB20-A32CACE53BE6}"/>
              </a:ext>
            </a:extLst>
          </p:cNvPr>
          <p:cNvSpPr>
            <a:spLocks noChangeArrowheads="1"/>
          </p:cNvSpPr>
          <p:nvPr/>
        </p:nvSpPr>
        <p:spPr bwMode="auto">
          <a:xfrm>
            <a:off x="4250561" y="2345875"/>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 name="Text Box 10">
            <a:extLst>
              <a:ext uri="{FF2B5EF4-FFF2-40B4-BE49-F238E27FC236}">
                <a16:creationId xmlns:a16="http://schemas.microsoft.com/office/drawing/2014/main" id="{CACF0D1F-CA18-064B-BBF7-AB1C5EFE20ED}"/>
              </a:ext>
            </a:extLst>
          </p:cNvPr>
          <p:cNvSpPr txBox="1">
            <a:spLocks noChangeArrowheads="1"/>
          </p:cNvSpPr>
          <p:nvPr/>
        </p:nvSpPr>
        <p:spPr bwMode="auto">
          <a:xfrm>
            <a:off x="3479036" y="3278490"/>
            <a:ext cx="1828800" cy="93682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800" dirty="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800" dirty="0">
                <a:solidFill>
                  <a:srgbClr val="000000"/>
                </a:solidFill>
                <a:latin typeface="Consolas" charset="0"/>
                <a:cs typeface="Consolas" charset="0"/>
              </a:rPr>
              <a:t>  pop    local 1</a:t>
            </a:r>
          </a:p>
          <a:p>
            <a:pPr fontAlgn="base">
              <a:lnSpc>
                <a:spcPct val="50000"/>
              </a:lnSpc>
              <a:spcBef>
                <a:spcPct val="65000"/>
              </a:spcBef>
              <a:spcAft>
                <a:spcPct val="0"/>
              </a:spcAft>
              <a:defRPr/>
            </a:pPr>
            <a:endParaRPr lang="en-US" sz="800" dirty="0">
              <a:solidFill>
                <a:srgbClr val="000000"/>
              </a:solidFill>
              <a:latin typeface="Consolas" charset="0"/>
              <a:cs typeface="Consolas" charset="0"/>
            </a:endParaRPr>
          </a:p>
        </p:txBody>
      </p:sp>
      <p:sp>
        <p:nvSpPr>
          <p:cNvPr id="20" name="Rectangle 11">
            <a:extLst>
              <a:ext uri="{FF2B5EF4-FFF2-40B4-BE49-F238E27FC236}">
                <a16:creationId xmlns:a16="http://schemas.microsoft.com/office/drawing/2014/main" id="{8A1F7FC4-5DCC-3949-A73B-B6BFF556B9AF}"/>
              </a:ext>
            </a:extLst>
          </p:cNvPr>
          <p:cNvSpPr>
            <a:spLocks noChangeArrowheads="1"/>
          </p:cNvSpPr>
          <p:nvPr/>
        </p:nvSpPr>
        <p:spPr bwMode="auto">
          <a:xfrm>
            <a:off x="3507611" y="2891537"/>
            <a:ext cx="1771650" cy="285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dirty="0">
                <a:solidFill>
                  <a:srgbClr val="000099"/>
                </a:solidFill>
                <a:latin typeface="Comic Sans MS" charset="0"/>
                <a:ea typeface="ＭＳ Ｐゴシック" charset="0"/>
                <a:cs typeface="Arial Unicode MS" charset="0"/>
              </a:rPr>
              <a:t>VM code</a:t>
            </a:r>
          </a:p>
        </p:txBody>
      </p:sp>
      <p:sp>
        <p:nvSpPr>
          <p:cNvPr id="21" name="Text Box 9">
            <a:extLst>
              <a:ext uri="{FF2B5EF4-FFF2-40B4-BE49-F238E27FC236}">
                <a16:creationId xmlns:a16="http://schemas.microsoft.com/office/drawing/2014/main" id="{55B254CA-E028-0748-80DD-70EEDB123298}"/>
              </a:ext>
            </a:extLst>
          </p:cNvPr>
          <p:cNvSpPr txBox="1">
            <a:spLocks noChangeArrowheads="1"/>
          </p:cNvSpPr>
          <p:nvPr/>
        </p:nvSpPr>
        <p:spPr bwMode="auto">
          <a:xfrm>
            <a:off x="6008221" y="1299371"/>
            <a:ext cx="2411046" cy="3565769"/>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M=1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if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&gt;RAM[0]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sum += </a:t>
            </a:r>
            <a:r>
              <a:rPr lang="en-US" sz="800" dirty="0" err="1">
                <a:solidFill>
                  <a:srgbClr val="000000"/>
                </a:solidFill>
                <a:latin typeface="Consolas" charset="0"/>
                <a:ea typeface="Arial Unicode MS" charset="0"/>
                <a:cs typeface="Consolas" charset="0"/>
              </a:rPr>
              <a:t>i</a:t>
            </a:r>
            <a:endParaRPr lang="en-US" sz="800" dirty="0">
              <a:solidFill>
                <a:srgbClr val="000000"/>
              </a:solidFill>
              <a:latin typeface="Consolas" charset="0"/>
              <a:ea typeface="Arial Unicode MS" charset="0"/>
              <a:cs typeface="Consolas" charset="0"/>
            </a:endParaRP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    // </a:t>
            </a:r>
            <a:r>
              <a:rPr lang="en-US" sz="800" dirty="0" err="1">
                <a:solidFill>
                  <a:srgbClr val="000000"/>
                </a:solidFill>
                <a:latin typeface="Consolas" charset="0"/>
                <a:ea typeface="Arial Unicode MS" charset="0"/>
                <a:cs typeface="Consolas" charset="0"/>
              </a:rPr>
              <a:t>i</a:t>
            </a:r>
            <a:r>
              <a:rPr lang="en-US" sz="800" dirty="0">
                <a:solidFill>
                  <a:srgbClr val="000000"/>
                </a:solidFill>
                <a:latin typeface="Consolas" charset="0"/>
                <a:ea typeface="Arial Unicode MS" charset="0"/>
                <a:cs typeface="Consolas" charset="0"/>
              </a:rPr>
              <a:t>++</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@LOOP // </a:t>
            </a:r>
            <a:r>
              <a:rPr lang="en-US" sz="800" dirty="0" err="1">
                <a:solidFill>
                  <a:srgbClr val="000000"/>
                </a:solidFill>
                <a:latin typeface="Consolas" charset="0"/>
                <a:ea typeface="Arial Unicode MS" charset="0"/>
                <a:cs typeface="Consolas" charset="0"/>
              </a:rPr>
              <a:t>goto</a:t>
            </a:r>
            <a:r>
              <a:rPr lang="en-US" sz="800" dirty="0">
                <a:solidFill>
                  <a:srgbClr val="000000"/>
                </a:solidFill>
                <a:latin typeface="Consolas" charset="0"/>
                <a:ea typeface="Arial Unicode MS" charset="0"/>
                <a:cs typeface="Consolas" charset="0"/>
              </a:rPr>
              <a:t> LOOP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800" dirty="0">
                <a:solidFill>
                  <a:srgbClr val="000000"/>
                </a:solidFill>
                <a:latin typeface="Consolas" charset="0"/>
                <a:ea typeface="Arial Unicode MS" charset="0"/>
                <a:cs typeface="Consolas" charset="0"/>
              </a:rPr>
              <a:t>    0;JMP</a:t>
            </a:r>
          </a:p>
        </p:txBody>
      </p:sp>
      <p:sp>
        <p:nvSpPr>
          <p:cNvPr id="22" name="Rectangle 10">
            <a:extLst>
              <a:ext uri="{FF2B5EF4-FFF2-40B4-BE49-F238E27FC236}">
                <a16:creationId xmlns:a16="http://schemas.microsoft.com/office/drawing/2014/main" id="{D0E12EA2-F1C4-AE4F-BB86-3D871B389BF4}"/>
              </a:ext>
            </a:extLst>
          </p:cNvPr>
          <p:cNvSpPr>
            <a:spLocks noChangeArrowheads="1"/>
          </p:cNvSpPr>
          <p:nvPr/>
        </p:nvSpPr>
        <p:spPr bwMode="auto">
          <a:xfrm>
            <a:off x="6008221" y="1034922"/>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dirty="0">
                <a:solidFill>
                  <a:srgbClr val="000000"/>
                </a:solidFill>
                <a:latin typeface="Comic Sans MS" panose="030F0902030302020204" pitchFamily="66" charset="0"/>
              </a:rPr>
              <a:t>Assembly program</a:t>
            </a:r>
            <a:endParaRPr lang="en-US" altLang="en-CN" sz="1050" dirty="0">
              <a:solidFill>
                <a:srgbClr val="000000"/>
              </a:solidFill>
              <a:latin typeface="Comic Sans MS" panose="030F0902030302020204" pitchFamily="66" charset="0"/>
            </a:endParaRPr>
          </a:p>
        </p:txBody>
      </p:sp>
      <p:sp>
        <p:nvSpPr>
          <p:cNvPr id="6" name="Rectangle 5">
            <a:extLst>
              <a:ext uri="{FF2B5EF4-FFF2-40B4-BE49-F238E27FC236}">
                <a16:creationId xmlns:a16="http://schemas.microsoft.com/office/drawing/2014/main" id="{92974537-2D6B-4643-BE09-AC05EBD05233}"/>
              </a:ext>
            </a:extLst>
          </p:cNvPr>
          <p:cNvSpPr/>
          <p:nvPr/>
        </p:nvSpPr>
        <p:spPr>
          <a:xfrm>
            <a:off x="6295644" y="1585121"/>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8" name="Rectangle 47">
            <a:extLst>
              <a:ext uri="{FF2B5EF4-FFF2-40B4-BE49-F238E27FC236}">
                <a16:creationId xmlns:a16="http://schemas.microsoft.com/office/drawing/2014/main" id="{3AD41713-3856-8245-A119-A310EC79DEBA}"/>
              </a:ext>
            </a:extLst>
          </p:cNvPr>
          <p:cNvSpPr/>
          <p:nvPr/>
        </p:nvSpPr>
        <p:spPr>
          <a:xfrm>
            <a:off x="6295644" y="2161328"/>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9" name="Rectangle 48">
            <a:extLst>
              <a:ext uri="{FF2B5EF4-FFF2-40B4-BE49-F238E27FC236}">
                <a16:creationId xmlns:a16="http://schemas.microsoft.com/office/drawing/2014/main" id="{AC70160D-229F-164D-9E9E-A351020BF448}"/>
              </a:ext>
            </a:extLst>
          </p:cNvPr>
          <p:cNvSpPr/>
          <p:nvPr/>
        </p:nvSpPr>
        <p:spPr>
          <a:xfrm>
            <a:off x="6295644" y="2666954"/>
            <a:ext cx="1097572" cy="4750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3" name="Straight Arrow Connector 32">
            <a:extLst>
              <a:ext uri="{FF2B5EF4-FFF2-40B4-BE49-F238E27FC236}">
                <a16:creationId xmlns:a16="http://schemas.microsoft.com/office/drawing/2014/main" id="{C9C885C5-DE57-3440-870F-3C689A4C9F1A}"/>
              </a:ext>
            </a:extLst>
          </p:cNvPr>
          <p:cNvCxnSpPr/>
          <p:nvPr/>
        </p:nvCxnSpPr>
        <p:spPr>
          <a:xfrm flipV="1">
            <a:off x="4572000" y="1822623"/>
            <a:ext cx="1763941" cy="152408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CBEEA3-EAB8-474E-9A83-0D7B10424AF9}"/>
              </a:ext>
            </a:extLst>
          </p:cNvPr>
          <p:cNvCxnSpPr>
            <a:cxnSpLocks/>
          </p:cNvCxnSpPr>
          <p:nvPr/>
        </p:nvCxnSpPr>
        <p:spPr>
          <a:xfrm flipV="1">
            <a:off x="4724400" y="2420040"/>
            <a:ext cx="1571244" cy="1079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93F2CA-8E9D-4441-BEBB-243F1BB26463}"/>
              </a:ext>
            </a:extLst>
          </p:cNvPr>
          <p:cNvCxnSpPr>
            <a:cxnSpLocks/>
          </p:cNvCxnSpPr>
          <p:nvPr/>
        </p:nvCxnSpPr>
        <p:spPr>
          <a:xfrm flipV="1">
            <a:off x="4540059" y="2944413"/>
            <a:ext cx="1755585" cy="72961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1953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dirty="0">
                <a:cs typeface="+mj-cs"/>
              </a:rPr>
              <a:t>An animated demonstration of how stack-based Virtual Machine works</a:t>
            </a:r>
            <a:endParaRPr lang="en-US" sz="135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14901" y="4513709"/>
            <a:ext cx="1997663" cy="253916"/>
          </a:xfrm>
          <a:prstGeom prst="rect">
            <a:avLst/>
          </a:prstGeom>
          <a:noFill/>
        </p:spPr>
        <p:txBody>
          <a:bodyPr wrap="none" rtlCol="0">
            <a:spAutoFit/>
          </a:bodyPr>
          <a:lstStyle/>
          <a:p>
            <a:r>
              <a:rPr lang="en-US" sz="1050" dirty="0"/>
              <a:t>https://</a:t>
            </a:r>
            <a:r>
              <a:rPr lang="en-US" sz="1050" dirty="0" err="1"/>
              <a:t>youtu.be</a:t>
            </a:r>
            <a:r>
              <a:rPr lang="en-US" sz="1050"/>
              <a:t>/xCnnR6-JApE</a:t>
            </a:r>
            <a:endParaRPr lang="en-CN" sz="1050" dirty="0"/>
          </a:p>
        </p:txBody>
      </p:sp>
      <p:pic>
        <p:nvPicPr>
          <p:cNvPr id="4" name="Picture 3">
            <a:hlinkClick r:id="rId3"/>
            <a:extLst>
              <a:ext uri="{FF2B5EF4-FFF2-40B4-BE49-F238E27FC236}">
                <a16:creationId xmlns:a16="http://schemas.microsoft.com/office/drawing/2014/main" id="{1A46BB34-D721-3842-A85E-2123DA0F29C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11118" y="1585320"/>
            <a:ext cx="5921764" cy="3182305"/>
          </a:xfrm>
          <a:prstGeom prst="rect">
            <a:avLst/>
          </a:prstGeom>
        </p:spPr>
      </p:pic>
    </p:spTree>
    <p:extLst>
      <p:ext uri="{BB962C8B-B14F-4D97-AF65-F5344CB8AC3E}">
        <p14:creationId xmlns:p14="http://schemas.microsoft.com/office/powerpoint/2010/main" val="429167960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descr="Bouquet">
            <a:extLst>
              <a:ext uri="{FF2B5EF4-FFF2-40B4-BE49-F238E27FC236}">
                <a16:creationId xmlns:a16="http://schemas.microsoft.com/office/drawing/2014/main" id="{E849FFB6-0C1D-6C41-9F73-060D491DAA9D}"/>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3971" name="Rectangle 3">
            <a:extLst>
              <a:ext uri="{FF2B5EF4-FFF2-40B4-BE49-F238E27FC236}">
                <a16:creationId xmlns:a16="http://schemas.microsoft.com/office/drawing/2014/main" id="{0AA5D5E0-F833-1D48-B3FE-B4C7D0E12F09}"/>
              </a:ext>
            </a:extLst>
          </p:cNvPr>
          <p:cNvSpPr>
            <a:spLocks noGrp="1" noChangeArrowheads="1"/>
          </p:cNvSpPr>
          <p:nvPr>
            <p:ph type="title" idx="4294967295"/>
          </p:nvPr>
        </p:nvSpPr>
        <p:spPr/>
        <p:txBody>
          <a:bodyPr/>
          <a:lstStyle/>
          <a:p>
            <a:pPr algn="ctr">
              <a:defRPr/>
            </a:pPr>
            <a:r>
              <a:rPr lang="en-US" dirty="0">
                <a:cs typeface="+mj-cs"/>
              </a:rPr>
              <a:t>VM programming: </a:t>
            </a:r>
            <a:r>
              <a:rPr lang="en-US" sz="1500" dirty="0">
                <a:cs typeface="+mj-cs"/>
              </a:rPr>
              <a:t>multiple functions</a:t>
            </a:r>
          </a:p>
        </p:txBody>
      </p:sp>
      <p:sp>
        <p:nvSpPr>
          <p:cNvPr id="498692" name="Rectangle 4">
            <a:extLst>
              <a:ext uri="{FF2B5EF4-FFF2-40B4-BE49-F238E27FC236}">
                <a16:creationId xmlns:a16="http://schemas.microsoft.com/office/drawing/2014/main" id="{8D1EEEA5-14E9-BD4D-B7DB-39CC39E9E166}"/>
              </a:ext>
            </a:extLst>
          </p:cNvPr>
          <p:cNvSpPr>
            <a:spLocks noChangeArrowheads="1"/>
          </p:cNvSpPr>
          <p:nvPr/>
        </p:nvSpPr>
        <p:spPr bwMode="auto">
          <a:xfrm>
            <a:off x="1314450" y="1472338"/>
            <a:ext cx="6457950" cy="33854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55000"/>
              </a:spcBef>
              <a:spcAft>
                <a:spcPct val="0"/>
              </a:spcAft>
              <a:buClr>
                <a:srgbClr val="006600"/>
              </a:buClr>
              <a:buSzPct val="80000"/>
            </a:pPr>
            <a:r>
              <a:rPr lang="en-US" altLang="en-CN" sz="1000" u="sng" dirty="0">
                <a:solidFill>
                  <a:srgbClr val="000000"/>
                </a:solidFill>
                <a:latin typeface="Comic Sans MS" panose="030F0902030302020204" pitchFamily="66" charset="0"/>
              </a:rPr>
              <a:t>Compilation: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000" dirty="0">
                <a:solidFill>
                  <a:srgbClr val="000000"/>
                </a:solidFill>
                <a:latin typeface="Comic Sans MS" panose="030F0902030302020204" pitchFamily="66" charset="0"/>
              </a:rPr>
              <a:t>A Jack application is a set of 1 or more class files (just like </a:t>
            </a:r>
            <a:r>
              <a:rPr lang="en-US" altLang="en-CN" sz="800" dirty="0">
                <a:solidFill>
                  <a:srgbClr val="000000"/>
                </a:solidFill>
                <a:latin typeface="Consolas" panose="020B0609020204030204" pitchFamily="49" charset="0"/>
              </a:rPr>
              <a:t>.java</a:t>
            </a:r>
            <a:r>
              <a:rPr lang="en-US" altLang="en-CN" sz="1000" dirty="0">
                <a:solidFill>
                  <a:srgbClr val="000000"/>
                </a:solidFill>
                <a:latin typeface="Comic Sans MS" panose="030F0902030302020204" pitchFamily="66" charset="0"/>
              </a:rPr>
              <a:t> files).</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000" dirty="0">
                <a:solidFill>
                  <a:srgbClr val="000000"/>
                </a:solidFill>
                <a:latin typeface="Comic Sans MS" panose="030F0902030302020204" pitchFamily="66" charset="0"/>
              </a:rPr>
              <a:t>When we apply the Jack compiler to these files, the compiler creates a set of 1 or more </a:t>
            </a:r>
            <a:r>
              <a:rPr lang="en-US" altLang="en-CN" sz="1000" dirty="0">
                <a:solidFill>
                  <a:srgbClr val="000000"/>
                </a:solidFill>
                <a:latin typeface="Consolas" panose="020B0609020204030204" pitchFamily="49" charset="0"/>
              </a:rPr>
              <a:t>.</a:t>
            </a:r>
            <a:r>
              <a:rPr lang="en-US" altLang="en-CN" sz="1000" dirty="0" err="1">
                <a:solidFill>
                  <a:srgbClr val="000000"/>
                </a:solidFill>
                <a:latin typeface="Consolas" panose="020B0609020204030204" pitchFamily="49" charset="0"/>
              </a:rPr>
              <a:t>vm</a:t>
            </a:r>
            <a:r>
              <a:rPr lang="en-US" altLang="en-CN" sz="1000" dirty="0">
                <a:solidFill>
                  <a:srgbClr val="000000"/>
                </a:solidFill>
                <a:latin typeface="Comic Sans MS" panose="030F0902030302020204" pitchFamily="66" charset="0"/>
              </a:rPr>
              <a:t> files (just like </a:t>
            </a:r>
            <a:r>
              <a:rPr lang="en-US" altLang="en-CN" sz="1000" dirty="0">
                <a:solidFill>
                  <a:srgbClr val="000000"/>
                </a:solidFill>
                <a:latin typeface="Consolas" panose="020B0609020204030204" pitchFamily="49" charset="0"/>
              </a:rPr>
              <a:t>.class</a:t>
            </a:r>
            <a:r>
              <a:rPr lang="en-US" altLang="en-CN" sz="1000" dirty="0">
                <a:solidFill>
                  <a:srgbClr val="000000"/>
                </a:solidFill>
                <a:latin typeface="Comic Sans MS" panose="030F0902030302020204" pitchFamily="66" charset="0"/>
              </a:rPr>
              <a:t> files).  Each method in the Jack app is translated into a VM function written in the VM language</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000" dirty="0">
                <a:solidFill>
                  <a:srgbClr val="000000"/>
                </a:solidFill>
                <a:latin typeface="Comic Sans MS" panose="030F0902030302020204" pitchFamily="66" charset="0"/>
              </a:rPr>
              <a:t>Thus, a VM file consists of one or more VM functions.</a:t>
            </a:r>
          </a:p>
          <a:p>
            <a:pPr eaLnBrk="0" fontAlgn="base" hangingPunct="0">
              <a:lnSpc>
                <a:spcPct val="115000"/>
              </a:lnSpc>
              <a:spcBef>
                <a:spcPct val="55000"/>
              </a:spcBef>
              <a:spcAft>
                <a:spcPct val="0"/>
              </a:spcAft>
              <a:buClr>
                <a:srgbClr val="006600"/>
              </a:buClr>
              <a:buSzPct val="80000"/>
            </a:pPr>
            <a:r>
              <a:rPr lang="en-US" altLang="en-CN" sz="1000" u="sng" dirty="0">
                <a:solidFill>
                  <a:srgbClr val="000000"/>
                </a:solidFill>
                <a:latin typeface="Comic Sans MS" panose="030F0902030302020204" pitchFamily="66" charset="0"/>
              </a:rPr>
              <a:t>Execution: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000" dirty="0">
                <a:solidFill>
                  <a:srgbClr val="000000"/>
                </a:solidFill>
                <a:latin typeface="Comic Sans MS" panose="030F0902030302020204" pitchFamily="66" charset="0"/>
              </a:rPr>
              <a:t>At any given point of time, only one VM function is executing (the </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current function</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 while 0 or more functions are waiting for it to terminate (the functions up the </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calling hierarchy</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000" dirty="0">
                <a:solidFill>
                  <a:srgbClr val="000000"/>
                </a:solidFill>
                <a:latin typeface="Comic Sans MS" panose="030F0902030302020204" pitchFamily="66" charset="0"/>
              </a:rPr>
              <a:t>For example, a </a:t>
            </a:r>
            <a:r>
              <a:rPr lang="en-US" altLang="en-CN" sz="800" dirty="0">
                <a:solidFill>
                  <a:srgbClr val="000000"/>
                </a:solidFill>
                <a:latin typeface="Consolas" panose="020B0609020204030204" pitchFamily="49" charset="0"/>
              </a:rPr>
              <a:t>main</a:t>
            </a:r>
            <a:r>
              <a:rPr lang="en-US" altLang="en-CN" sz="1000" dirty="0">
                <a:solidFill>
                  <a:srgbClr val="000000"/>
                </a:solidFill>
                <a:latin typeface="Comic Sans MS" panose="030F0902030302020204" pitchFamily="66" charset="0"/>
              </a:rPr>
              <a:t> function starts running; at some point we may reach the command </a:t>
            </a:r>
            <a:r>
              <a:rPr lang="en-US" altLang="en-CN" sz="800" dirty="0">
                <a:solidFill>
                  <a:srgbClr val="000000"/>
                </a:solidFill>
                <a:latin typeface="Consolas" panose="020B0609020204030204" pitchFamily="49" charset="0"/>
              </a:rPr>
              <a:t>call</a:t>
            </a:r>
            <a:r>
              <a:rPr lang="en-US" altLang="en-CN" sz="1000" dirty="0">
                <a:solidFill>
                  <a:srgbClr val="000000"/>
                </a:solidFill>
                <a:latin typeface="Comic Sans MS" panose="030F0902030302020204" pitchFamily="66" charset="0"/>
              </a:rPr>
              <a:t> </a:t>
            </a:r>
            <a:r>
              <a:rPr lang="en-US" altLang="en-CN" sz="800" dirty="0">
                <a:solidFill>
                  <a:srgbClr val="000000"/>
                </a:solidFill>
                <a:latin typeface="Consolas" panose="020B0609020204030204" pitchFamily="49" charset="0"/>
              </a:rPr>
              <a:t>factorial</a:t>
            </a:r>
            <a:r>
              <a:rPr lang="en-US" altLang="en-CN" sz="1000" dirty="0">
                <a:solidFill>
                  <a:srgbClr val="000000"/>
                </a:solidFill>
                <a:latin typeface="Comic Sans MS" panose="030F0902030302020204" pitchFamily="66" charset="0"/>
              </a:rPr>
              <a:t>, at which point the </a:t>
            </a:r>
            <a:r>
              <a:rPr lang="en-US" altLang="en-CN" sz="800" dirty="0">
                <a:solidFill>
                  <a:srgbClr val="000000"/>
                </a:solidFill>
                <a:latin typeface="Consolas" panose="020B0609020204030204" pitchFamily="49" charset="0"/>
              </a:rPr>
              <a:t>factorial</a:t>
            </a:r>
            <a:r>
              <a:rPr lang="en-US" altLang="en-CN" sz="1000" dirty="0">
                <a:solidFill>
                  <a:srgbClr val="000000"/>
                </a:solidFill>
                <a:latin typeface="Comic Sans MS" panose="030F0902030302020204" pitchFamily="66" charset="0"/>
              </a:rPr>
              <a:t> function starts running;</a:t>
            </a:r>
            <a:br>
              <a:rPr lang="en-US" altLang="en-CN" sz="1000" dirty="0">
                <a:solidFill>
                  <a:srgbClr val="000000"/>
                </a:solidFill>
                <a:latin typeface="Comic Sans MS" panose="030F0902030302020204" pitchFamily="66" charset="0"/>
              </a:rPr>
            </a:br>
            <a:r>
              <a:rPr lang="en-US" altLang="en-CN" sz="1000" dirty="0">
                <a:solidFill>
                  <a:srgbClr val="000000"/>
                </a:solidFill>
                <a:latin typeface="Comic Sans MS" panose="030F0902030302020204" pitchFamily="66" charset="0"/>
              </a:rPr>
              <a:t>then we may reach the command </a:t>
            </a:r>
            <a:r>
              <a:rPr lang="en-US" altLang="en-CN" sz="800" dirty="0">
                <a:solidFill>
                  <a:srgbClr val="000000"/>
                </a:solidFill>
                <a:latin typeface="Consolas" panose="020B0609020204030204" pitchFamily="49" charset="0"/>
              </a:rPr>
              <a:t>call</a:t>
            </a:r>
            <a:r>
              <a:rPr lang="en-US" altLang="en-CN" sz="1000" dirty="0">
                <a:solidFill>
                  <a:srgbClr val="000000"/>
                </a:solidFill>
                <a:latin typeface="Comic Sans MS" panose="030F0902030302020204" pitchFamily="66" charset="0"/>
              </a:rPr>
              <a:t> </a:t>
            </a:r>
            <a:r>
              <a:rPr lang="en-US" altLang="en-CN" sz="800" dirty="0" err="1">
                <a:solidFill>
                  <a:srgbClr val="000000"/>
                </a:solidFill>
                <a:latin typeface="Consolas" panose="020B0609020204030204" pitchFamily="49" charset="0"/>
              </a:rPr>
              <a:t>mult</a:t>
            </a:r>
            <a:r>
              <a:rPr lang="en-US" altLang="en-CN" sz="1000" dirty="0">
                <a:solidFill>
                  <a:srgbClr val="000000"/>
                </a:solidFill>
                <a:latin typeface="Comic Sans MS" panose="030F0902030302020204" pitchFamily="66" charset="0"/>
              </a:rPr>
              <a:t>, at which point the </a:t>
            </a:r>
            <a:r>
              <a:rPr lang="en-US" altLang="en-CN" sz="800" dirty="0" err="1">
                <a:solidFill>
                  <a:srgbClr val="000000"/>
                </a:solidFill>
                <a:latin typeface="Consolas" panose="020B0609020204030204" pitchFamily="49" charset="0"/>
              </a:rPr>
              <a:t>mult</a:t>
            </a:r>
            <a:r>
              <a:rPr lang="en-US" altLang="en-CN" sz="1000" dirty="0">
                <a:solidFill>
                  <a:srgbClr val="000000"/>
                </a:solidFill>
                <a:latin typeface="Comic Sans MS" panose="030F0902030302020204" pitchFamily="66" charset="0"/>
              </a:rPr>
              <a:t> function starts running, while both </a:t>
            </a:r>
            <a:r>
              <a:rPr lang="en-US" altLang="en-CN" sz="800" dirty="0">
                <a:solidFill>
                  <a:srgbClr val="000000"/>
                </a:solidFill>
                <a:latin typeface="Consolas" panose="020B0609020204030204" pitchFamily="49" charset="0"/>
              </a:rPr>
              <a:t>main</a:t>
            </a:r>
            <a:r>
              <a:rPr lang="en-US" altLang="en-CN" sz="1000" dirty="0">
                <a:solidFill>
                  <a:srgbClr val="000000"/>
                </a:solidFill>
                <a:latin typeface="Comic Sans MS" panose="030F0902030302020204" pitchFamily="66" charset="0"/>
              </a:rPr>
              <a:t> and </a:t>
            </a:r>
            <a:r>
              <a:rPr lang="en-US" altLang="en-CN" sz="800" dirty="0">
                <a:solidFill>
                  <a:srgbClr val="000000"/>
                </a:solidFill>
                <a:latin typeface="Consolas" panose="020B0609020204030204" pitchFamily="49" charset="0"/>
              </a:rPr>
              <a:t>factorial</a:t>
            </a:r>
            <a:r>
              <a:rPr lang="en-US" altLang="en-CN" sz="1000" dirty="0">
                <a:solidFill>
                  <a:srgbClr val="000000"/>
                </a:solidFill>
                <a:latin typeface="Comic Sans MS" panose="030F0902030302020204" pitchFamily="66" charset="0"/>
              </a:rPr>
              <a:t> are waiting for it to terminate</a:t>
            </a:r>
          </a:p>
          <a:p>
            <a:pPr eaLnBrk="0" fontAlgn="base" hangingPunct="0">
              <a:lnSpc>
                <a:spcPct val="115000"/>
              </a:lnSpc>
              <a:spcBef>
                <a:spcPct val="55000"/>
              </a:spcBef>
              <a:spcAft>
                <a:spcPct val="0"/>
              </a:spcAft>
              <a:buClr>
                <a:srgbClr val="006600"/>
              </a:buClr>
              <a:buSzPct val="80000"/>
            </a:pPr>
            <a:r>
              <a:rPr lang="en-US" altLang="en-CN" sz="1000" u="sng" dirty="0">
                <a:solidFill>
                  <a:srgbClr val="000000"/>
                </a:solidFill>
                <a:latin typeface="Consolas" panose="020B0609020204030204" pitchFamily="49" charset="0"/>
              </a:rPr>
              <a:t>The stack:</a:t>
            </a:r>
            <a:r>
              <a:rPr lang="en-US" altLang="en-CN" sz="1000" dirty="0">
                <a:solidFill>
                  <a:srgbClr val="000000"/>
                </a:solidFill>
                <a:latin typeface="Comic Sans MS" panose="030F0902030302020204" pitchFamily="66" charset="0"/>
              </a:rPr>
              <a:t> a global data structure, used to save and restore the resources (memory segments) of all the VM functions up the calling hierarchy (e.g. </a:t>
            </a:r>
            <a:r>
              <a:rPr lang="en-US" altLang="en-CN" sz="800" dirty="0">
                <a:solidFill>
                  <a:srgbClr val="000000"/>
                </a:solidFill>
                <a:latin typeface="Consolas" panose="020B0609020204030204" pitchFamily="49" charset="0"/>
              </a:rPr>
              <a:t>main</a:t>
            </a:r>
            <a:r>
              <a:rPr lang="en-US" altLang="en-CN" sz="1000" dirty="0">
                <a:solidFill>
                  <a:srgbClr val="000000"/>
                </a:solidFill>
                <a:latin typeface="Comic Sans MS" panose="030F0902030302020204" pitchFamily="66" charset="0"/>
              </a:rPr>
              <a:t> and </a:t>
            </a:r>
            <a:r>
              <a:rPr lang="en-US" altLang="en-CN" sz="800" dirty="0">
                <a:solidFill>
                  <a:srgbClr val="000000"/>
                </a:solidFill>
                <a:latin typeface="Consolas" panose="020B0609020204030204" pitchFamily="49" charset="0"/>
              </a:rPr>
              <a:t>factorial</a:t>
            </a:r>
            <a:r>
              <a:rPr lang="en-US" altLang="en-CN" sz="1000" dirty="0">
                <a:solidFill>
                  <a:srgbClr val="000000"/>
                </a:solidFill>
                <a:latin typeface="Comic Sans MS" panose="030F0902030302020204" pitchFamily="66" charset="0"/>
              </a:rPr>
              <a:t>). The tip of this stack if the working stack of the current function (e.g. </a:t>
            </a:r>
            <a:r>
              <a:rPr lang="en-US" altLang="en-CN" sz="800" dirty="0" err="1">
                <a:solidFill>
                  <a:srgbClr val="000000"/>
                </a:solidFill>
                <a:latin typeface="Consolas" panose="020B0609020204030204" pitchFamily="49" charset="0"/>
              </a:rPr>
              <a:t>mult</a:t>
            </a:r>
            <a:r>
              <a:rPr lang="en-US" altLang="en-CN" sz="1000" dirty="0">
                <a:solidFill>
                  <a:srgbClr val="000000"/>
                </a:solidFill>
                <a:latin typeface="Comic Sans MS" panose="030F0902030302020204" pitchFamily="66" charset="0"/>
              </a:rPr>
              <a:t>).</a:t>
            </a:r>
          </a:p>
        </p:txBody>
      </p:sp>
    </p:spTree>
    <p:extLst>
      <p:ext uri="{BB962C8B-B14F-4D97-AF65-F5344CB8AC3E}">
        <p14:creationId xmlns:p14="http://schemas.microsoft.com/office/powerpoint/2010/main" val="1049318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Stephen C. Kleene created Recursive Function Theory</a:t>
            </a:r>
            <a:endParaRPr dirty="0">
              <a:solidFill>
                <a:schemeClr val="tx1"/>
              </a:solidFill>
            </a:endParaRPr>
          </a:p>
        </p:txBody>
      </p:sp>
      <p:pic>
        <p:nvPicPr>
          <p:cNvPr id="2" name="Picture 1">
            <a:hlinkClick r:id="rId3"/>
            <a:extLst>
              <a:ext uri="{FF2B5EF4-FFF2-40B4-BE49-F238E27FC236}">
                <a16:creationId xmlns:a16="http://schemas.microsoft.com/office/drawing/2014/main" id="{45B688A8-C80D-D840-A8DA-1AA9D34CB3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720" y="1318110"/>
            <a:ext cx="3460920" cy="1317741"/>
          </a:xfrm>
          <a:prstGeom prst="rect">
            <a:avLst/>
          </a:prstGeom>
        </p:spPr>
      </p:pic>
      <p:sp>
        <p:nvSpPr>
          <p:cNvPr id="3" name="TextBox 2">
            <a:extLst>
              <a:ext uri="{FF2B5EF4-FFF2-40B4-BE49-F238E27FC236}">
                <a16:creationId xmlns:a16="http://schemas.microsoft.com/office/drawing/2014/main" id="{BE7A33A6-0FDB-794D-824A-6B267CF29CE8}"/>
              </a:ext>
            </a:extLst>
          </p:cNvPr>
          <p:cNvSpPr txBox="1"/>
          <p:nvPr/>
        </p:nvSpPr>
        <p:spPr>
          <a:xfrm>
            <a:off x="460700" y="2659131"/>
            <a:ext cx="3572959" cy="2292935"/>
          </a:xfrm>
          <a:prstGeom prst="rect">
            <a:avLst/>
          </a:prstGeom>
          <a:noFill/>
        </p:spPr>
        <p:txBody>
          <a:bodyPr wrap="square" rtlCol="0">
            <a:spAutoFit/>
          </a:bodyPr>
          <a:lstStyle/>
          <a:p>
            <a:r>
              <a:rPr lang="en-US" sz="1100" b="1" dirty="0"/>
              <a:t>An algorithm is a procedure, given by a finite set of instructions, to serve as follows in relation to a given infinite class of questions, (a) If we select any question from the class, the instructions will tell us how to perform a step, (b) After any step, if we do not receive the answer then, the instructions together with the existing situation will tell us what step to take next, (c) The instructions will enable us to recognize when a situation is reached in which the answer is before us, and to read it off then; and this will eventually happen if the question has an answer.  …</a:t>
            </a:r>
            <a:endParaRPr lang="en-US" sz="1100" dirty="0"/>
          </a:p>
          <a:p>
            <a:endParaRPr lang="en-TW" sz="1100" dirty="0"/>
          </a:p>
        </p:txBody>
      </p:sp>
      <p:pic>
        <p:nvPicPr>
          <p:cNvPr id="4" name="Picture 3">
            <a:hlinkClick r:id="rId5"/>
            <a:extLst>
              <a:ext uri="{FF2B5EF4-FFF2-40B4-BE49-F238E27FC236}">
                <a16:creationId xmlns:a16="http://schemas.microsoft.com/office/drawing/2014/main" id="{7B80A524-4099-CD47-A05C-F253DA3B9DA1}"/>
              </a:ext>
            </a:extLst>
          </p:cNvPr>
          <p:cNvPicPr>
            <a:picLocks noChangeAspect="1"/>
          </p:cNvPicPr>
          <p:nvPr/>
        </p:nvPicPr>
        <p:blipFill>
          <a:blip r:embed="rId6"/>
          <a:stretch>
            <a:fillRect/>
          </a:stretch>
        </p:blipFill>
        <p:spPr>
          <a:xfrm>
            <a:off x="4901010" y="1164274"/>
            <a:ext cx="3011204" cy="2292935"/>
          </a:xfrm>
          <a:prstGeom prst="rect">
            <a:avLst/>
          </a:prstGeom>
        </p:spPr>
      </p:pic>
      <p:pic>
        <p:nvPicPr>
          <p:cNvPr id="5" name="Picture 4">
            <a:extLst>
              <a:ext uri="{FF2B5EF4-FFF2-40B4-BE49-F238E27FC236}">
                <a16:creationId xmlns:a16="http://schemas.microsoft.com/office/drawing/2014/main" id="{AE029847-E95B-A747-A050-5CE89CF73123}"/>
              </a:ext>
            </a:extLst>
          </p:cNvPr>
          <p:cNvPicPr>
            <a:picLocks noChangeAspect="1"/>
          </p:cNvPicPr>
          <p:nvPr/>
        </p:nvPicPr>
        <p:blipFill>
          <a:blip r:embed="rId7"/>
          <a:stretch>
            <a:fillRect/>
          </a:stretch>
        </p:blipFill>
        <p:spPr>
          <a:xfrm>
            <a:off x="5037384" y="3488192"/>
            <a:ext cx="2738455" cy="982067"/>
          </a:xfrm>
          <a:prstGeom prst="rect">
            <a:avLst/>
          </a:prstGeom>
        </p:spPr>
      </p:pic>
      <p:sp>
        <p:nvSpPr>
          <p:cNvPr id="6" name="TextBox 5">
            <a:extLst>
              <a:ext uri="{FF2B5EF4-FFF2-40B4-BE49-F238E27FC236}">
                <a16:creationId xmlns:a16="http://schemas.microsoft.com/office/drawing/2014/main" id="{3C1A630A-0BE6-E843-ACAA-E854F24B67E8}"/>
              </a:ext>
            </a:extLst>
          </p:cNvPr>
          <p:cNvSpPr txBox="1"/>
          <p:nvPr/>
        </p:nvSpPr>
        <p:spPr>
          <a:xfrm>
            <a:off x="4901010" y="4501242"/>
            <a:ext cx="3011204" cy="553998"/>
          </a:xfrm>
          <a:prstGeom prst="rect">
            <a:avLst/>
          </a:prstGeom>
          <a:noFill/>
        </p:spPr>
        <p:txBody>
          <a:bodyPr wrap="square" rtlCol="0">
            <a:spAutoFit/>
          </a:bodyPr>
          <a:lstStyle/>
          <a:p>
            <a:r>
              <a:rPr lang="en-US" sz="1000" dirty="0"/>
              <a:t>For his leadership in the theory of recursion and effective computability and for developing it into a deep and broad field of mathematical research.</a:t>
            </a:r>
            <a:endParaRPr lang="en-TW" sz="1000" dirty="0"/>
          </a:p>
        </p:txBody>
      </p:sp>
    </p:spTree>
    <p:extLst>
      <p:ext uri="{BB962C8B-B14F-4D97-AF65-F5344CB8AC3E}">
        <p14:creationId xmlns:p14="http://schemas.microsoft.com/office/powerpoint/2010/main" val="912664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8643" y="1390993"/>
            <a:ext cx="4518672" cy="3307482"/>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8065" y="1468315"/>
            <a:ext cx="3187336" cy="2250830"/>
          </a:xfrm>
          <a:prstGeom prst="rect">
            <a:avLst/>
          </a:prstGeom>
        </p:spPr>
      </p:pic>
    </p:spTree>
    <p:extLst>
      <p:ext uri="{BB962C8B-B14F-4D97-AF65-F5344CB8AC3E}">
        <p14:creationId xmlns:p14="http://schemas.microsoft.com/office/powerpoint/2010/main" val="2796821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987315" y="4552240"/>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451884" y="1131925"/>
            <a:ext cx="4340280" cy="2376820"/>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4263655" y="1823365"/>
            <a:ext cx="4337008" cy="257175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066950" y="3621829"/>
            <a:ext cx="3110147" cy="307777"/>
          </a:xfrm>
          <a:prstGeom prst="rect">
            <a:avLst/>
          </a:prstGeom>
          <a:noFill/>
        </p:spPr>
        <p:txBody>
          <a:bodyPr wrap="none" rtlCol="0">
            <a:spAutoFit/>
          </a:bodyPr>
          <a:lstStyle/>
          <a:p>
            <a:r>
              <a:rPr lang="en-US" dirty="0">
                <a:hlinkClick r:id="rId4"/>
              </a:rPr>
              <a:t>Video last viewed</a:t>
            </a:r>
            <a:r>
              <a:rPr lang="en-US" dirty="0"/>
              <a:t>: October 26, 2020.</a:t>
            </a:r>
            <a:endParaRPr lang="en-TW" dirty="0"/>
          </a:p>
        </p:txBody>
      </p:sp>
    </p:spTree>
    <p:extLst>
      <p:ext uri="{BB962C8B-B14F-4D97-AF65-F5344CB8AC3E}">
        <p14:creationId xmlns:p14="http://schemas.microsoft.com/office/powerpoint/2010/main" val="545928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478465" y="1240553"/>
            <a:ext cx="8187070" cy="3159246"/>
          </a:xfrm>
          <a:prstGeom prst="rect">
            <a:avLst/>
          </a:prstGeom>
        </p:spPr>
      </p:pic>
    </p:spTree>
    <p:extLst>
      <p:ext uri="{BB962C8B-B14F-4D97-AF65-F5344CB8AC3E}">
        <p14:creationId xmlns:p14="http://schemas.microsoft.com/office/powerpoint/2010/main" val="281999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FDA4C4E-8F47-D345-A29D-FA4285A3B2B0}"/>
              </a:ext>
            </a:extLst>
          </p:cNvPr>
          <p:cNvSpPr>
            <a:spLocks noGrp="1" noChangeArrowheads="1"/>
          </p:cNvSpPr>
          <p:nvPr>
            <p:ph type="title"/>
          </p:nvPr>
        </p:nvSpPr>
        <p:spPr/>
        <p:txBody>
          <a:bodyPr/>
          <a:lstStyle/>
          <a:p>
            <a:pPr>
              <a:defRPr/>
            </a:pPr>
            <a:r>
              <a:rPr lang="en-US" dirty="0">
                <a:cs typeface="+mj-cs"/>
              </a:rPr>
              <a:t>From Hardware to Software</a:t>
            </a:r>
          </a:p>
        </p:txBody>
      </p:sp>
      <p:pic>
        <p:nvPicPr>
          <p:cNvPr id="16386" name="Picture 1">
            <a:extLst>
              <a:ext uri="{FF2B5EF4-FFF2-40B4-BE49-F238E27FC236}">
                <a16:creationId xmlns:a16="http://schemas.microsoft.com/office/drawing/2014/main" id="{EBC0276F-DD4E-B443-BF37-77E7EDE1E01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609850" y="1340385"/>
            <a:ext cx="3924300" cy="2767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2">
            <a:extLst>
              <a:ext uri="{FF2B5EF4-FFF2-40B4-BE49-F238E27FC236}">
                <a16:creationId xmlns:a16="http://schemas.microsoft.com/office/drawing/2014/main" id="{899C117F-DC4D-D04C-80DD-E073FA2DB500}"/>
              </a:ext>
            </a:extLst>
          </p:cNvPr>
          <p:cNvSpPr txBox="1">
            <a:spLocks noChangeArrowheads="1"/>
          </p:cNvSpPr>
          <p:nvPr/>
        </p:nvSpPr>
        <p:spPr bwMode="auto">
          <a:xfrm>
            <a:off x="1441848" y="4629150"/>
            <a:ext cx="6450805"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675">
                <a:solidFill>
                  <a:srgbClr val="000000"/>
                </a:solidFill>
              </a:rPr>
              <a:t> Image Source: http://community.cadence.com/cadence_blogs_8/b/sd/archive/2012/06/26/dac2012-enabling-the-programming-of-an-extensible-processing-platform</a:t>
            </a:r>
          </a:p>
        </p:txBody>
      </p:sp>
    </p:spTree>
    <p:extLst>
      <p:ext uri="{BB962C8B-B14F-4D97-AF65-F5344CB8AC3E}">
        <p14:creationId xmlns:p14="http://schemas.microsoft.com/office/powerpoint/2010/main" val="25872593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437406" y="1138115"/>
            <a:ext cx="8269188" cy="3190933"/>
          </a:xfrm>
          <a:prstGeom prst="rect">
            <a:avLst/>
          </a:prstGeom>
        </p:spPr>
      </p:pic>
    </p:spTree>
    <p:extLst>
      <p:ext uri="{BB962C8B-B14F-4D97-AF65-F5344CB8AC3E}">
        <p14:creationId xmlns:p14="http://schemas.microsoft.com/office/powerpoint/2010/main" val="1210677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068572" y="1161590"/>
            <a:ext cx="6428441" cy="3382995"/>
          </a:xfrm>
          <a:prstGeom prst="rect">
            <a:avLst/>
          </a:prstGeom>
        </p:spPr>
      </p:pic>
    </p:spTree>
    <p:extLst>
      <p:ext uri="{BB962C8B-B14F-4D97-AF65-F5344CB8AC3E}">
        <p14:creationId xmlns:p14="http://schemas.microsoft.com/office/powerpoint/2010/main" val="896349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1526095" y="1178234"/>
            <a:ext cx="6091810" cy="3205842"/>
          </a:xfrm>
          <a:prstGeom prst="rect">
            <a:avLst/>
          </a:prstGeom>
        </p:spPr>
      </p:pic>
    </p:spTree>
    <p:extLst>
      <p:ext uri="{BB962C8B-B14F-4D97-AF65-F5344CB8AC3E}">
        <p14:creationId xmlns:p14="http://schemas.microsoft.com/office/powerpoint/2010/main" val="2837450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Sequence of Actions as a Path</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pic>
        <p:nvPicPr>
          <p:cNvPr id="3" name="Picture 2">
            <a:extLst>
              <a:ext uri="{FF2B5EF4-FFF2-40B4-BE49-F238E27FC236}">
                <a16:creationId xmlns:a16="http://schemas.microsoft.com/office/drawing/2014/main" id="{0B11D4ED-1C1C-264C-88B5-5093FD53C3B0}"/>
              </a:ext>
            </a:extLst>
          </p:cNvPr>
          <p:cNvPicPr>
            <a:picLocks noChangeAspect="1"/>
          </p:cNvPicPr>
          <p:nvPr/>
        </p:nvPicPr>
        <p:blipFill>
          <a:blip r:embed="rId3"/>
          <a:stretch>
            <a:fillRect/>
          </a:stretch>
        </p:blipFill>
        <p:spPr>
          <a:xfrm>
            <a:off x="4754528" y="2003943"/>
            <a:ext cx="2895600" cy="2565400"/>
          </a:xfrm>
          <a:prstGeom prst="rect">
            <a:avLst/>
          </a:prstGeom>
        </p:spPr>
      </p:pic>
      <p:pic>
        <p:nvPicPr>
          <p:cNvPr id="4" name="Picture 3">
            <a:extLst>
              <a:ext uri="{FF2B5EF4-FFF2-40B4-BE49-F238E27FC236}">
                <a16:creationId xmlns:a16="http://schemas.microsoft.com/office/drawing/2014/main" id="{01FD8262-25C9-B84A-A2D7-56FABA09B915}"/>
              </a:ext>
            </a:extLst>
          </p:cNvPr>
          <p:cNvPicPr>
            <a:picLocks noChangeAspect="1"/>
          </p:cNvPicPr>
          <p:nvPr/>
        </p:nvPicPr>
        <p:blipFill>
          <a:blip r:embed="rId4"/>
          <a:stretch>
            <a:fillRect/>
          </a:stretch>
        </p:blipFill>
        <p:spPr>
          <a:xfrm>
            <a:off x="884273" y="2571750"/>
            <a:ext cx="3505200" cy="1727200"/>
          </a:xfrm>
          <a:prstGeom prst="rect">
            <a:avLst/>
          </a:prstGeom>
        </p:spPr>
      </p:pic>
      <p:pic>
        <p:nvPicPr>
          <p:cNvPr id="6" name="Picture 5">
            <a:extLst>
              <a:ext uri="{FF2B5EF4-FFF2-40B4-BE49-F238E27FC236}">
                <a16:creationId xmlns:a16="http://schemas.microsoft.com/office/drawing/2014/main" id="{AFE57C51-4A66-5A4F-B601-422704CC598E}"/>
              </a:ext>
            </a:extLst>
          </p:cNvPr>
          <p:cNvPicPr>
            <a:picLocks noChangeAspect="1"/>
          </p:cNvPicPr>
          <p:nvPr/>
        </p:nvPicPr>
        <p:blipFill>
          <a:blip r:embed="rId5"/>
          <a:stretch>
            <a:fillRect/>
          </a:stretch>
        </p:blipFill>
        <p:spPr>
          <a:xfrm>
            <a:off x="927546" y="1127794"/>
            <a:ext cx="7366000" cy="1092200"/>
          </a:xfrm>
          <a:prstGeom prst="rect">
            <a:avLst/>
          </a:prstGeom>
        </p:spPr>
      </p:pic>
    </p:spTree>
    <p:extLst>
      <p:ext uri="{BB962C8B-B14F-4D97-AF65-F5344CB8AC3E}">
        <p14:creationId xmlns:p14="http://schemas.microsoft.com/office/powerpoint/2010/main" val="27703946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3052190" y="4544586"/>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2564797" y="1219741"/>
            <a:ext cx="4014406" cy="3122829"/>
          </a:xfrm>
          <a:prstGeom prst="rect">
            <a:avLst/>
          </a:prstGeom>
        </p:spPr>
      </p:pic>
    </p:spTree>
    <p:extLst>
      <p:ext uri="{BB962C8B-B14F-4D97-AF65-F5344CB8AC3E}">
        <p14:creationId xmlns:p14="http://schemas.microsoft.com/office/powerpoint/2010/main" val="3412608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Choices between Recursion or Iteration?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13600" y="4017315"/>
            <a:ext cx="3110147" cy="307777"/>
          </a:xfrm>
          <a:prstGeom prst="rect">
            <a:avLst/>
          </a:prstGeom>
          <a:noFill/>
        </p:spPr>
        <p:txBody>
          <a:bodyPr wrap="none" rtlCol="0">
            <a:spAutoFit/>
          </a:bodyPr>
          <a:lstStyle/>
          <a:p>
            <a:r>
              <a:rPr lang="en-US" dirty="0">
                <a:hlinkClick r:id="rId3"/>
              </a:rPr>
              <a:t>Video last viewed</a:t>
            </a:r>
            <a:r>
              <a:rPr lang="en-US" dirty="0"/>
              <a:t>: October 26, 2020.</a:t>
            </a:r>
            <a:endParaRPr lang="en-TW"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pic>
        <p:nvPicPr>
          <p:cNvPr id="4" name="Picture 3">
            <a:hlinkClick r:id="rId3"/>
            <a:extLst>
              <a:ext uri="{FF2B5EF4-FFF2-40B4-BE49-F238E27FC236}">
                <a16:creationId xmlns:a16="http://schemas.microsoft.com/office/drawing/2014/main" id="{7897E318-DD6A-5443-9361-1518DF32FD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3525" y="1520005"/>
            <a:ext cx="3210299" cy="2497310"/>
          </a:xfrm>
          <a:prstGeom prst="rect">
            <a:avLst/>
          </a:prstGeom>
        </p:spPr>
      </p:pic>
      <p:pic>
        <p:nvPicPr>
          <p:cNvPr id="5" name="Picture 4">
            <a:hlinkClick r:id="rId5"/>
            <a:extLst>
              <a:ext uri="{FF2B5EF4-FFF2-40B4-BE49-F238E27FC236}">
                <a16:creationId xmlns:a16="http://schemas.microsoft.com/office/drawing/2014/main" id="{7668E7A5-D1C3-7840-A1DE-E1589040CB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76944" y="1520005"/>
            <a:ext cx="3210299" cy="2497310"/>
          </a:xfrm>
          <a:prstGeom prst="rect">
            <a:avLst/>
          </a:prstGeom>
        </p:spPr>
      </p:pic>
      <p:sp>
        <p:nvSpPr>
          <p:cNvPr id="9" name="TextBox 8">
            <a:extLst>
              <a:ext uri="{FF2B5EF4-FFF2-40B4-BE49-F238E27FC236}">
                <a16:creationId xmlns:a16="http://schemas.microsoft.com/office/drawing/2014/main" id="{6AD571D2-C173-124C-BAC8-A89B34951851}"/>
              </a:ext>
            </a:extLst>
          </p:cNvPr>
          <p:cNvSpPr txBox="1"/>
          <p:nvPr/>
        </p:nvSpPr>
        <p:spPr>
          <a:xfrm>
            <a:off x="5127019" y="4019067"/>
            <a:ext cx="3110147" cy="307777"/>
          </a:xfrm>
          <a:prstGeom prst="rect">
            <a:avLst/>
          </a:prstGeom>
          <a:noFill/>
        </p:spPr>
        <p:txBody>
          <a:bodyPr wrap="none" rtlCol="0">
            <a:spAutoFit/>
          </a:bodyPr>
          <a:lstStyle/>
          <a:p>
            <a:r>
              <a:rPr lang="en-US" dirty="0">
                <a:hlinkClick r:id="rId5"/>
              </a:rPr>
              <a:t>Video last viewed</a:t>
            </a:r>
            <a:r>
              <a:rPr lang="en-US" dirty="0"/>
              <a:t>: October 26, 2020.</a:t>
            </a:r>
            <a:endParaRPr lang="en-TW" dirty="0"/>
          </a:p>
        </p:txBody>
      </p:sp>
    </p:spTree>
    <p:extLst>
      <p:ext uri="{BB962C8B-B14F-4D97-AF65-F5344CB8AC3E}">
        <p14:creationId xmlns:p14="http://schemas.microsoft.com/office/powerpoint/2010/main" val="2844902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Recursive Structures as a Rewrite System</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3" name="Oval 2">
            <a:extLst>
              <a:ext uri="{FF2B5EF4-FFF2-40B4-BE49-F238E27FC236}">
                <a16:creationId xmlns:a16="http://schemas.microsoft.com/office/drawing/2014/main" id="{D0118885-6A4C-9242-95FF-90738F6966B3}"/>
              </a:ext>
            </a:extLst>
          </p:cNvPr>
          <p:cNvSpPr/>
          <p:nvPr/>
        </p:nvSpPr>
        <p:spPr>
          <a:xfrm>
            <a:off x="2474924" y="207677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892102CE-B16E-E342-AC6E-9B613C0BC2AD}"/>
              </a:ext>
            </a:extLst>
          </p:cNvPr>
          <p:cNvSpPr/>
          <p:nvPr/>
        </p:nvSpPr>
        <p:spPr>
          <a:xfrm>
            <a:off x="4357967" y="2076772"/>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7" name="Oval 6">
            <a:extLst>
              <a:ext uri="{FF2B5EF4-FFF2-40B4-BE49-F238E27FC236}">
                <a16:creationId xmlns:a16="http://schemas.microsoft.com/office/drawing/2014/main" id="{31D6E43E-9686-D249-8819-DE77CA759626}"/>
              </a:ext>
            </a:extLst>
          </p:cNvPr>
          <p:cNvSpPr/>
          <p:nvPr/>
        </p:nvSpPr>
        <p:spPr>
          <a:xfrm>
            <a:off x="4572000" y="2572883"/>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8" name="Oval 7">
            <a:extLst>
              <a:ext uri="{FF2B5EF4-FFF2-40B4-BE49-F238E27FC236}">
                <a16:creationId xmlns:a16="http://schemas.microsoft.com/office/drawing/2014/main" id="{326C3BC4-FFC2-BF45-9EA2-CE0D43B7B366}"/>
              </a:ext>
            </a:extLst>
          </p:cNvPr>
          <p:cNvSpPr/>
          <p:nvPr/>
        </p:nvSpPr>
        <p:spPr>
          <a:xfrm>
            <a:off x="2804160" y="3111249"/>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50221A4E-03DA-6C40-A70C-EFBE69779A44}"/>
              </a:ext>
            </a:extLst>
          </p:cNvPr>
          <p:cNvSpPr/>
          <p:nvPr/>
        </p:nvSpPr>
        <p:spPr>
          <a:xfrm>
            <a:off x="73152" y="1508001"/>
            <a:ext cx="1883043"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 name="TextBox 3">
            <a:extLst>
              <a:ext uri="{FF2B5EF4-FFF2-40B4-BE49-F238E27FC236}">
                <a16:creationId xmlns:a16="http://schemas.microsoft.com/office/drawing/2014/main" id="{9F426C9A-AD29-DD4C-8F27-7625B5622649}"/>
              </a:ext>
            </a:extLst>
          </p:cNvPr>
          <p:cNvSpPr txBox="1"/>
          <p:nvPr/>
        </p:nvSpPr>
        <p:spPr>
          <a:xfrm>
            <a:off x="2878436" y="834260"/>
            <a:ext cx="3600666" cy="461665"/>
          </a:xfrm>
          <a:prstGeom prst="rect">
            <a:avLst/>
          </a:prstGeom>
          <a:noFill/>
        </p:spPr>
        <p:txBody>
          <a:bodyPr wrap="none" rtlCol="0">
            <a:spAutoFit/>
          </a:bodyPr>
          <a:lstStyle/>
          <a:p>
            <a:r>
              <a:rPr lang="en-TW" sz="2400" dirty="0"/>
              <a:t>(Rewrite = Replacement)</a:t>
            </a:r>
          </a:p>
        </p:txBody>
      </p:sp>
    </p:spTree>
    <p:extLst>
      <p:ext uri="{BB962C8B-B14F-4D97-AF65-F5344CB8AC3E}">
        <p14:creationId xmlns:p14="http://schemas.microsoft.com/office/powerpoint/2010/main" val="331535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Monad is an actionable Abstraction</a:t>
            </a:r>
            <a:endParaRPr dirty="0">
              <a:solidFill>
                <a:schemeClr val="tx1"/>
              </a:solidFill>
            </a:endParaRPr>
          </a:p>
        </p:txBody>
      </p:sp>
      <p:pic>
        <p:nvPicPr>
          <p:cNvPr id="2" name="Picture 1">
            <a:hlinkClick r:id="rId3"/>
            <a:extLst>
              <a:ext uri="{FF2B5EF4-FFF2-40B4-BE49-F238E27FC236}">
                <a16:creationId xmlns:a16="http://schemas.microsoft.com/office/drawing/2014/main" id="{2E9FE8B3-9F1B-7E47-94C0-76DB425EB79B}"/>
              </a:ext>
            </a:extLst>
          </p:cNvPr>
          <p:cNvPicPr>
            <a:picLocks noChangeAspect="1"/>
          </p:cNvPicPr>
          <p:nvPr/>
        </p:nvPicPr>
        <p:blipFill>
          <a:blip r:embed="rId4"/>
          <a:stretch>
            <a:fillRect/>
          </a:stretch>
        </p:blipFill>
        <p:spPr>
          <a:xfrm>
            <a:off x="0" y="1266348"/>
            <a:ext cx="9144000" cy="2610804"/>
          </a:xfrm>
          <a:prstGeom prst="rect">
            <a:avLst/>
          </a:prstGeom>
        </p:spPr>
      </p:pic>
      <p:sp>
        <p:nvSpPr>
          <p:cNvPr id="5" name="TextBox 4">
            <a:extLst>
              <a:ext uri="{FF2B5EF4-FFF2-40B4-BE49-F238E27FC236}">
                <a16:creationId xmlns:a16="http://schemas.microsoft.com/office/drawing/2014/main" id="{97C534F2-2E5A-AA4F-8E22-8F528D92AFFD}"/>
              </a:ext>
            </a:extLst>
          </p:cNvPr>
          <p:cNvSpPr txBox="1"/>
          <p:nvPr/>
        </p:nvSpPr>
        <p:spPr>
          <a:xfrm>
            <a:off x="1468426" y="3971886"/>
            <a:ext cx="7420621" cy="307777"/>
          </a:xfrm>
          <a:prstGeom prst="rect">
            <a:avLst/>
          </a:prstGeom>
          <a:noFill/>
        </p:spPr>
        <p:txBody>
          <a:bodyPr wrap="none" rtlCol="0">
            <a:spAutoFit/>
          </a:bodyPr>
          <a:lstStyle/>
          <a:p>
            <a:r>
              <a:rPr lang="en-US" dirty="0"/>
              <a:t>Image Source: https://</a:t>
            </a:r>
            <a:r>
              <a:rPr lang="en-US" dirty="0" err="1"/>
              <a:t>speakerdeck.com</a:t>
            </a:r>
            <a:r>
              <a:rPr lang="en-US" dirty="0"/>
              <a:t>/</a:t>
            </a:r>
            <a:r>
              <a:rPr lang="en-US" dirty="0" err="1"/>
              <a:t>glebec</a:t>
            </a:r>
            <a:r>
              <a:rPr lang="en-US" dirty="0"/>
              <a:t>/</a:t>
            </a:r>
            <a:r>
              <a:rPr lang="en-US" dirty="0" err="1"/>
              <a:t>lambda-calc-talk-frontside-version?slide</a:t>
            </a:r>
            <a:r>
              <a:rPr lang="en-US" dirty="0"/>
              <a:t>=66</a:t>
            </a:r>
            <a:endParaRPr lang="en-TW" dirty="0"/>
          </a:p>
        </p:txBody>
      </p:sp>
      <p:sp>
        <p:nvSpPr>
          <p:cNvPr id="6" name="Oval 5">
            <a:extLst>
              <a:ext uri="{FF2B5EF4-FFF2-40B4-BE49-F238E27FC236}">
                <a16:creationId xmlns:a16="http://schemas.microsoft.com/office/drawing/2014/main" id="{D745409C-4AFD-AD4E-BD53-EDFAF1FA7764}"/>
              </a:ext>
            </a:extLst>
          </p:cNvPr>
          <p:cNvSpPr/>
          <p:nvPr/>
        </p:nvSpPr>
        <p:spPr>
          <a:xfrm>
            <a:off x="2286000" y="2537460"/>
            <a:ext cx="4187331" cy="4949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493640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Universal set of Replacement Rules</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Variable 		(* Atomic results, replace nothing *)</a:t>
            </a:r>
          </a:p>
          <a:p>
            <a:r>
              <a:rPr lang="en-TW" dirty="0"/>
              <a:t>	    | Expression Expression 	(* Expansive or One-to-Many replacement *)</a:t>
            </a:r>
          </a:p>
          <a:p>
            <a:r>
              <a:rPr lang="en-TW" dirty="0"/>
              <a:t>	    | </a:t>
            </a:r>
            <a:r>
              <a:rPr lang="en-TW" sz="2000" dirty="0"/>
              <a:t>𝜆</a:t>
            </a:r>
            <a:r>
              <a:rPr lang="en-TW" dirty="0"/>
              <a:t> Variable Expression              (* replace variable content in Expression *)</a:t>
            </a:r>
          </a:p>
          <a:p>
            <a:r>
              <a:rPr lang="en-TW" dirty="0"/>
              <a:t>	    | ( Expression )		(* Isolate replaceable Expression with boundaries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Expression1</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Expression2</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Variable</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242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might look familiar</a:t>
            </a:r>
            <a:endParaRPr dirty="0">
              <a:solidFill>
                <a:schemeClr val="tx1"/>
              </a:solidFill>
            </a:endParaRPr>
          </a:p>
        </p:txBody>
      </p:sp>
      <p:sp>
        <p:nvSpPr>
          <p:cNvPr id="5" name="TextBox 4">
            <a:extLst>
              <a:ext uri="{FF2B5EF4-FFF2-40B4-BE49-F238E27FC236}">
                <a16:creationId xmlns:a16="http://schemas.microsoft.com/office/drawing/2014/main" id="{97C534F2-2E5A-AA4F-8E22-8F528D92AFFD}"/>
              </a:ext>
            </a:extLst>
          </p:cNvPr>
          <p:cNvSpPr txBox="1"/>
          <p:nvPr/>
        </p:nvSpPr>
        <p:spPr>
          <a:xfrm>
            <a:off x="1048439" y="2569800"/>
            <a:ext cx="7047122" cy="307777"/>
          </a:xfrm>
          <a:prstGeom prst="rect">
            <a:avLst/>
          </a:prstGeom>
          <a:noFill/>
        </p:spPr>
        <p:txBody>
          <a:bodyPr wrap="none" rtlCol="0">
            <a:spAutoFit/>
          </a:bodyPr>
          <a:lstStyle/>
          <a:p>
            <a:r>
              <a:rPr lang="en-US" dirty="0"/>
              <a:t>This set of rules can be used recursively to generate an infinite amount of expressions.</a:t>
            </a:r>
            <a:endParaRPr lang="en-TW" dirty="0"/>
          </a:p>
        </p:txBody>
      </p:sp>
      <p:sp>
        <p:nvSpPr>
          <p:cNvPr id="3" name="TextBox 2">
            <a:extLst>
              <a:ext uri="{FF2B5EF4-FFF2-40B4-BE49-F238E27FC236}">
                <a16:creationId xmlns:a16="http://schemas.microsoft.com/office/drawing/2014/main" id="{BAAA76C1-F347-5346-9735-2B636D3EC169}"/>
              </a:ext>
            </a:extLst>
          </p:cNvPr>
          <p:cNvSpPr txBox="1"/>
          <p:nvPr/>
        </p:nvSpPr>
        <p:spPr>
          <a:xfrm>
            <a:off x="777239" y="1426464"/>
            <a:ext cx="8111807" cy="1046440"/>
          </a:xfrm>
          <a:prstGeom prst="rect">
            <a:avLst/>
          </a:prstGeom>
          <a:noFill/>
        </p:spPr>
        <p:txBody>
          <a:bodyPr wrap="square" rtlCol="0">
            <a:spAutoFit/>
          </a:bodyPr>
          <a:lstStyle/>
          <a:p>
            <a:r>
              <a:rPr lang="en-TW" dirty="0"/>
              <a:t>Expression := Contextualized Data 	(* Known interpretation results, no computation *)</a:t>
            </a:r>
          </a:p>
          <a:p>
            <a:r>
              <a:rPr lang="en-TW" dirty="0"/>
              <a:t>	    | Head_Exp Tail_Exp 	(* Timeless and Time-based expressions *)</a:t>
            </a:r>
          </a:p>
          <a:p>
            <a:r>
              <a:rPr lang="en-TW" dirty="0"/>
              <a:t>	    | </a:t>
            </a:r>
            <a:r>
              <a:rPr lang="en-TW" sz="2000" dirty="0"/>
              <a:t>𝜆</a:t>
            </a:r>
            <a:r>
              <a:rPr lang="en-TW" dirty="0"/>
              <a:t> Input Output_Exp(Input)        (* A Computing Process *)</a:t>
            </a:r>
          </a:p>
          <a:p>
            <a:r>
              <a:rPr lang="en-TW" dirty="0"/>
              <a:t>	    | ( Bounded_Exp )		(* Stated boundary conditions/Exceptions *)</a:t>
            </a:r>
          </a:p>
        </p:txBody>
      </p:sp>
      <p:grpSp>
        <p:nvGrpSpPr>
          <p:cNvPr id="384" name="Group 383">
            <a:extLst>
              <a:ext uri="{FF2B5EF4-FFF2-40B4-BE49-F238E27FC236}">
                <a16:creationId xmlns:a16="http://schemas.microsoft.com/office/drawing/2014/main" id="{C84E95AA-111D-0A48-878D-EF676B26C1F4}"/>
              </a:ext>
            </a:extLst>
          </p:cNvPr>
          <p:cNvGrpSpPr/>
          <p:nvPr/>
        </p:nvGrpSpPr>
        <p:grpSpPr>
          <a:xfrm>
            <a:off x="1929239" y="2947810"/>
            <a:ext cx="5795379" cy="1625330"/>
            <a:chOff x="1929239" y="2947810"/>
            <a:chExt cx="5795379" cy="1625330"/>
          </a:xfrm>
        </p:grpSpPr>
        <p:sp>
          <p:nvSpPr>
            <p:cNvPr id="4" name="Oval 3">
              <a:extLst>
                <a:ext uri="{FF2B5EF4-FFF2-40B4-BE49-F238E27FC236}">
                  <a16:creationId xmlns:a16="http://schemas.microsoft.com/office/drawing/2014/main" id="{836C6417-14FB-B547-9E54-5D449D1568BC}"/>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nvGrpSpPr>
            <p:cNvPr id="7" name="Group 6">
              <a:extLst>
                <a:ext uri="{FF2B5EF4-FFF2-40B4-BE49-F238E27FC236}">
                  <a16:creationId xmlns:a16="http://schemas.microsoft.com/office/drawing/2014/main" id="{F79F63E4-1AC6-854C-8786-6299E32E59EB}"/>
                </a:ext>
              </a:extLst>
            </p:cNvPr>
            <p:cNvGrpSpPr/>
            <p:nvPr/>
          </p:nvGrpSpPr>
          <p:grpSpPr>
            <a:xfrm>
              <a:off x="7340570" y="2947810"/>
              <a:ext cx="384048" cy="384048"/>
              <a:chOff x="6854952" y="3657600"/>
              <a:chExt cx="384048" cy="384048"/>
            </a:xfrm>
          </p:grpSpPr>
          <p:sp>
            <p:nvSpPr>
              <p:cNvPr id="8" name="Oval 7">
                <a:extLst>
                  <a:ext uri="{FF2B5EF4-FFF2-40B4-BE49-F238E27FC236}">
                    <a16:creationId xmlns:a16="http://schemas.microsoft.com/office/drawing/2014/main" id="{57E9F95E-661A-0E44-8EDD-A2F9D4F89845}"/>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Oval 8">
                <a:extLst>
                  <a:ext uri="{FF2B5EF4-FFF2-40B4-BE49-F238E27FC236}">
                    <a16:creationId xmlns:a16="http://schemas.microsoft.com/office/drawing/2014/main" id="{06BA8DA3-5295-C945-A36D-832FCCE49493}"/>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 name="Rounded Rectangle 9">
              <a:extLst>
                <a:ext uri="{FF2B5EF4-FFF2-40B4-BE49-F238E27FC236}">
                  <a16:creationId xmlns:a16="http://schemas.microsoft.com/office/drawing/2014/main" id="{463492F3-2847-654A-882B-898B92394AAA}"/>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Contextualized data</a:t>
              </a:r>
            </a:p>
          </p:txBody>
        </p:sp>
        <p:sp>
          <p:nvSpPr>
            <p:cNvPr id="12" name="Rounded Rectangle 11">
              <a:extLst>
                <a:ext uri="{FF2B5EF4-FFF2-40B4-BE49-F238E27FC236}">
                  <a16:creationId xmlns:a16="http://schemas.microsoft.com/office/drawing/2014/main" id="{A7FC47F5-E99B-FF42-9046-F863E33A670C}"/>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Head</a:t>
              </a:r>
            </a:p>
          </p:txBody>
        </p:sp>
        <p:sp>
          <p:nvSpPr>
            <p:cNvPr id="13" name="Rounded Rectangle 12">
              <a:extLst>
                <a:ext uri="{FF2B5EF4-FFF2-40B4-BE49-F238E27FC236}">
                  <a16:creationId xmlns:a16="http://schemas.microsoft.com/office/drawing/2014/main" id="{5AE49ABB-BFCE-2B43-9BE4-AE52D682CD21}"/>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Tail</a:t>
              </a:r>
            </a:p>
          </p:txBody>
        </p:sp>
        <p:cxnSp>
          <p:nvCxnSpPr>
            <p:cNvPr id="14" name="Straight Arrow Connector 13">
              <a:extLst>
                <a:ext uri="{FF2B5EF4-FFF2-40B4-BE49-F238E27FC236}">
                  <a16:creationId xmlns:a16="http://schemas.microsoft.com/office/drawing/2014/main" id="{D0D4089A-4CAD-2049-9A53-C9BFFDD18C7B}"/>
                </a:ext>
              </a:extLst>
            </p:cNvPr>
            <p:cNvCxnSpPr>
              <a:cxnSpLocks/>
              <a:stCxn id="4" idx="7"/>
              <a:endCxn id="12"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C021C4E-1996-4743-9B0C-5DA263E5A91A}"/>
                </a:ext>
              </a:extLst>
            </p:cNvPr>
            <p:cNvCxnSpPr>
              <a:cxnSpLocks/>
              <a:stCxn id="4" idx="0"/>
              <a:endCxn id="10"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3E2F91-1828-1843-9C3F-4FF38C96310B}"/>
                </a:ext>
              </a:extLst>
            </p:cNvPr>
            <p:cNvCxnSpPr>
              <a:cxnSpLocks/>
              <a:stCxn id="10" idx="3"/>
              <a:endCxn id="8"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384CD3E-D7FB-9648-AF48-441A2D5262AC}"/>
                </a:ext>
              </a:extLst>
            </p:cNvPr>
            <p:cNvCxnSpPr>
              <a:cxnSpLocks/>
              <a:stCxn id="12" idx="3"/>
              <a:endCxn id="13"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2B7476-7908-524C-9998-AC564EEF71CC}"/>
                </a:ext>
              </a:extLst>
            </p:cNvPr>
            <p:cNvCxnSpPr>
              <a:cxnSpLocks/>
              <a:stCxn id="13" idx="3"/>
              <a:endCxn id="4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2D2FB3C-164A-5C48-9BD3-30FB8732509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Input</a:t>
              </a:r>
            </a:p>
          </p:txBody>
        </p:sp>
        <p:sp>
          <p:nvSpPr>
            <p:cNvPr id="30" name="Rounded Rectangle 29">
              <a:extLst>
                <a:ext uri="{FF2B5EF4-FFF2-40B4-BE49-F238E27FC236}">
                  <a16:creationId xmlns:a16="http://schemas.microsoft.com/office/drawing/2014/main" id="{9046D38C-E85D-9D4D-AA10-04005365482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Output Spec</a:t>
              </a:r>
            </a:p>
          </p:txBody>
        </p:sp>
        <p:cxnSp>
          <p:nvCxnSpPr>
            <p:cNvPr id="31" name="Straight Arrow Connector 30">
              <a:extLst>
                <a:ext uri="{FF2B5EF4-FFF2-40B4-BE49-F238E27FC236}">
                  <a16:creationId xmlns:a16="http://schemas.microsoft.com/office/drawing/2014/main" id="{B6574CF1-E958-8142-9D04-BBB8BA95753F}"/>
                </a:ext>
              </a:extLst>
            </p:cNvPr>
            <p:cNvCxnSpPr>
              <a:cxnSpLocks/>
              <a:stCxn id="29" idx="3"/>
              <a:endCxn id="30"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88B41C7E-FCFE-6640-96E1-B90361E54524}"/>
                </a:ext>
              </a:extLst>
            </p:cNvPr>
            <p:cNvGrpSpPr/>
            <p:nvPr/>
          </p:nvGrpSpPr>
          <p:grpSpPr>
            <a:xfrm>
              <a:off x="2947373" y="4235049"/>
              <a:ext cx="3078345" cy="338091"/>
              <a:chOff x="2907647" y="3370617"/>
              <a:chExt cx="3078345" cy="338091"/>
            </a:xfrm>
          </p:grpSpPr>
          <p:sp>
            <p:nvSpPr>
              <p:cNvPr id="33" name="Rounded Rectangle 32">
                <a:extLst>
                  <a:ext uri="{FF2B5EF4-FFF2-40B4-BE49-F238E27FC236}">
                    <a16:creationId xmlns:a16="http://schemas.microsoft.com/office/drawing/2014/main" id="{C0D95781-E913-894B-A796-91F11D0EE709}"/>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                           )</a:t>
                </a:r>
              </a:p>
            </p:txBody>
          </p:sp>
          <p:sp>
            <p:nvSpPr>
              <p:cNvPr id="32" name="Rounded Rectangle 31">
                <a:extLst>
                  <a:ext uri="{FF2B5EF4-FFF2-40B4-BE49-F238E27FC236}">
                    <a16:creationId xmlns:a16="http://schemas.microsoft.com/office/drawing/2014/main" id="{3AFCE485-0585-7440-838A-361E00B7059B}"/>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rPr>
                  <a:t>Bounded Expression</a:t>
                </a:r>
              </a:p>
            </p:txBody>
          </p:sp>
        </p:grpSp>
        <p:sp>
          <p:nvSpPr>
            <p:cNvPr id="37" name="Rounded Rectangle 36">
              <a:extLst>
                <a:ext uri="{FF2B5EF4-FFF2-40B4-BE49-F238E27FC236}">
                  <a16:creationId xmlns:a16="http://schemas.microsoft.com/office/drawing/2014/main" id="{9831984E-5FD4-3D45-B19D-0B60427C3A49}"/>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800" dirty="0">
                  <a:solidFill>
                    <a:schemeClr val="tx1"/>
                  </a:solidFill>
                </a:rPr>
                <a:t>𝜆</a:t>
              </a:r>
            </a:p>
          </p:txBody>
        </p:sp>
        <p:cxnSp>
          <p:nvCxnSpPr>
            <p:cNvPr id="38" name="Straight Arrow Connector 37">
              <a:extLst>
                <a:ext uri="{FF2B5EF4-FFF2-40B4-BE49-F238E27FC236}">
                  <a16:creationId xmlns:a16="http://schemas.microsoft.com/office/drawing/2014/main" id="{C65CAA48-6CE4-2C42-ACC2-66FB18082517}"/>
                </a:ext>
              </a:extLst>
            </p:cNvPr>
            <p:cNvCxnSpPr>
              <a:cxnSpLocks/>
              <a:stCxn id="37" idx="3"/>
              <a:endCxn id="29"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E253F3-693B-7248-8746-6C53BAEAB807}"/>
                </a:ext>
              </a:extLst>
            </p:cNvPr>
            <p:cNvCxnSpPr>
              <a:cxnSpLocks/>
              <a:stCxn id="30" idx="3"/>
              <a:endCxn id="4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57F6C8A-4C22-844A-B7C2-F7AB9D627504}"/>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47" name="Straight Arrow Connector 46">
              <a:extLst>
                <a:ext uri="{FF2B5EF4-FFF2-40B4-BE49-F238E27FC236}">
                  <a16:creationId xmlns:a16="http://schemas.microsoft.com/office/drawing/2014/main" id="{68FA92B6-2918-FE4F-8616-60EF2F1BB001}"/>
                </a:ext>
              </a:extLst>
            </p:cNvPr>
            <p:cNvCxnSpPr>
              <a:cxnSpLocks/>
              <a:stCxn id="33" idx="3"/>
              <a:endCxn id="4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206F18-254E-6F42-8235-4AB4E8A733F0}"/>
                </a:ext>
              </a:extLst>
            </p:cNvPr>
            <p:cNvCxnSpPr>
              <a:cxnSpLocks/>
              <a:stCxn id="4" idx="6"/>
              <a:endCxn id="37"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C4FC52-D033-2F4A-9DDF-EE14152B2D9C}"/>
                </a:ext>
              </a:extLst>
            </p:cNvPr>
            <p:cNvCxnSpPr>
              <a:cxnSpLocks/>
              <a:stCxn id="4" idx="5"/>
              <a:endCxn id="33"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5" name="Elbow Connector 334">
              <a:extLst>
                <a:ext uri="{FF2B5EF4-FFF2-40B4-BE49-F238E27FC236}">
                  <a16:creationId xmlns:a16="http://schemas.microsoft.com/office/drawing/2014/main" id="{F00C7AE7-B42A-BF4A-9B6B-035F5D2ED01C}"/>
                </a:ext>
              </a:extLst>
            </p:cNvPr>
            <p:cNvCxnSpPr>
              <a:cxnSpLocks/>
              <a:stCxn id="44" idx="6"/>
              <a:endCxn id="4"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12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08DAA99-E3DE-D44B-AB6B-BE9416929D44}"/>
              </a:ext>
            </a:extLst>
          </p:cNvPr>
          <p:cNvSpPr>
            <a:spLocks noGrp="1" noChangeArrowheads="1"/>
          </p:cNvSpPr>
          <p:nvPr>
            <p:ph type="title"/>
          </p:nvPr>
        </p:nvSpPr>
        <p:spPr/>
        <p:txBody>
          <a:bodyPr/>
          <a:lstStyle/>
          <a:p>
            <a:r>
              <a:rPr lang="en-US" altLang="en-CN">
                <a:latin typeface="Arial" panose="020B0604020202020204" pitchFamily="34" charset="0"/>
                <a:ea typeface="ＭＳ Ｐゴシック" panose="020B0600070205080204" pitchFamily="34" charset="-128"/>
              </a:rPr>
              <a:t>Babbage</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Analytical Engine (1835)</a:t>
            </a:r>
          </a:p>
        </p:txBody>
      </p:sp>
      <p:sp>
        <p:nvSpPr>
          <p:cNvPr id="3075" name="Rectangle 3">
            <a:extLst>
              <a:ext uri="{FF2B5EF4-FFF2-40B4-BE49-F238E27FC236}">
                <a16:creationId xmlns:a16="http://schemas.microsoft.com/office/drawing/2014/main" id="{D9AADD68-3A1F-A543-8CEA-4974593D2167}"/>
              </a:ext>
            </a:extLst>
          </p:cNvPr>
          <p:cNvSpPr>
            <a:spLocks noGrp="1" noChangeArrowheads="1"/>
          </p:cNvSpPr>
          <p:nvPr>
            <p:ph type="body" sz="half" idx="1"/>
          </p:nvPr>
        </p:nvSpPr>
        <p:spPr>
          <a:xfrm>
            <a:off x="1543050" y="946942"/>
            <a:ext cx="3771900" cy="2012157"/>
          </a:xfrm>
        </p:spPr>
        <p:txBody>
          <a:bodyPr anchor="ctr"/>
          <a:lstStyle/>
          <a:p>
            <a:pPr marL="0" indent="0">
              <a:lnSpc>
                <a:spcPct val="120000"/>
              </a:lnSpc>
              <a:spcBef>
                <a:spcPct val="100000"/>
              </a:spcBef>
              <a:buNone/>
            </a:pPr>
            <a:r>
              <a:rPr lang="en-US" altLang="en-US" dirty="0">
                <a:latin typeface="Comic Sans MS" panose="030F0902030302020204" pitchFamily="66" charset="0"/>
                <a:ea typeface="ＭＳ Ｐゴシック" panose="020B0600070205080204" pitchFamily="34" charset="-128"/>
              </a:rPr>
              <a:t>“</a:t>
            </a:r>
            <a:r>
              <a:rPr lang="en-US" altLang="en-CN" dirty="0">
                <a:latin typeface="Comic Sans MS" panose="030F0902030302020204" pitchFamily="66" charset="0"/>
                <a:ea typeface="ＭＳ Ｐゴシック" panose="020B0600070205080204" pitchFamily="34" charset="-128"/>
              </a:rPr>
              <a:t>We may say most aptly that the Analytical Engine weaves algebraic patterns just as the Jacquard-loom weaves flowers and leaves</a:t>
            </a:r>
            <a:r>
              <a:rPr lang="en-US" altLang="en-US" dirty="0">
                <a:latin typeface="Comic Sans MS" panose="030F0902030302020204" pitchFamily="66" charset="0"/>
                <a:ea typeface="ＭＳ Ｐゴシック" panose="020B0600070205080204" pitchFamily="34" charset="-128"/>
              </a:rPr>
              <a:t>”</a:t>
            </a:r>
            <a:r>
              <a:rPr lang="en-US" altLang="en-CN" dirty="0">
                <a:latin typeface="Comic Sans MS" panose="030F0902030302020204" pitchFamily="66" charset="0"/>
                <a:ea typeface="ＭＳ Ｐゴシック" panose="020B0600070205080204" pitchFamily="34" charset="-128"/>
              </a:rPr>
              <a:t> </a:t>
            </a:r>
            <a:br>
              <a:rPr lang="en-US" altLang="en-CN" dirty="0">
                <a:latin typeface="Comic Sans MS" panose="030F0902030302020204" pitchFamily="66" charset="0"/>
                <a:ea typeface="ＭＳ Ｐゴシック" panose="020B0600070205080204" pitchFamily="34" charset="-128"/>
              </a:rPr>
            </a:br>
            <a:r>
              <a:rPr lang="en-US" altLang="en-CN" dirty="0">
                <a:latin typeface="Comic Sans MS" panose="030F0902030302020204" pitchFamily="66" charset="0"/>
                <a:ea typeface="ＭＳ Ｐゴシック" panose="020B0600070205080204" pitchFamily="34" charset="-128"/>
              </a:rPr>
              <a:t>(Ada Lovelace)</a:t>
            </a:r>
          </a:p>
        </p:txBody>
      </p:sp>
      <p:pic>
        <p:nvPicPr>
          <p:cNvPr id="18435" name="Picture 4" descr="babbage">
            <a:extLst>
              <a:ext uri="{FF2B5EF4-FFF2-40B4-BE49-F238E27FC236}">
                <a16:creationId xmlns:a16="http://schemas.microsoft.com/office/drawing/2014/main" id="{BCE22A14-5EA6-704E-81A6-189030F7CF4D}"/>
              </a:ext>
            </a:extLst>
          </p:cNvPr>
          <p:cNvPicPr>
            <a:picLocks noGrp="1" noChangeAspect="1" noChangeArrowheads="1"/>
          </p:cNvPicPr>
          <p:nvPr>
            <p:ph sz="quarter" idx="2"/>
          </p:nvPr>
        </p:nvPicPr>
        <p:blipFill>
          <a:blip r:embed="rId3">
            <a:extLst>
              <a:ext uri="{28A0092B-C50C-407E-A947-70E740481C1C}">
                <a14:useLocalDpi xmlns:a14="http://schemas.microsoft.com/office/drawing/2010/main"/>
              </a:ext>
            </a:extLst>
          </a:blip>
          <a:srcRect/>
          <a:stretch>
            <a:fillRect/>
          </a:stretch>
        </p:blipFill>
        <p:spPr>
          <a:xfrm>
            <a:off x="5241134" y="3046538"/>
            <a:ext cx="1716882" cy="156080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6" name="Picture 5" descr="Babbage">
            <a:extLst>
              <a:ext uri="{FF2B5EF4-FFF2-40B4-BE49-F238E27FC236}">
                <a16:creationId xmlns:a16="http://schemas.microsoft.com/office/drawing/2014/main" id="{C67E6DB8-C5BA-E94C-B098-5DB5CA07F015}"/>
              </a:ext>
            </a:extLst>
          </p:cNvPr>
          <p:cNvPicPr>
            <a:picLocks noGrp="1" noChangeAspect="1" noChangeArrowheads="1"/>
          </p:cNvPicPr>
          <p:nvPr>
            <p:ph sz="quarter" idx="3"/>
          </p:nvPr>
        </p:nvPicPr>
        <p:blipFill>
          <a:blip r:embed="rId4">
            <a:extLst>
              <a:ext uri="{28A0092B-C50C-407E-A947-70E740481C1C}">
                <a14:useLocalDpi xmlns:a14="http://schemas.microsoft.com/office/drawing/2010/main"/>
              </a:ext>
            </a:extLst>
          </a:blip>
          <a:srcRect/>
          <a:stretch>
            <a:fillRect/>
          </a:stretch>
        </p:blipFill>
        <p:spPr>
          <a:xfrm>
            <a:off x="5366743" y="717202"/>
            <a:ext cx="1471613"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Rectangle 6" descr="Bouquet">
            <a:extLst>
              <a:ext uri="{FF2B5EF4-FFF2-40B4-BE49-F238E27FC236}">
                <a16:creationId xmlns:a16="http://schemas.microsoft.com/office/drawing/2014/main" id="{3E85C69A-A8AA-2645-810C-4EA9AAE3FD89}"/>
              </a:ext>
            </a:extLst>
          </p:cNvPr>
          <p:cNvSpPr>
            <a:spLocks noChangeArrowheads="1"/>
          </p:cNvSpPr>
          <p:nvPr/>
        </p:nvSpPr>
        <p:spPr bwMode="auto">
          <a:xfrm>
            <a:off x="5049441" y="2571750"/>
            <a:ext cx="2106215" cy="2308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buClr>
                <a:srgbClr val="006600"/>
              </a:buClr>
              <a:buSzPct val="100000"/>
              <a:defRPr/>
            </a:pPr>
            <a:r>
              <a:rPr lang="en-US" sz="900" b="1" dirty="0">
                <a:solidFill>
                  <a:srgbClr val="003399"/>
                </a:solidFill>
                <a:latin typeface="Comic Sans MS" charset="0"/>
                <a:ea typeface="ＭＳ Ｐゴシック" charset="0"/>
              </a:rPr>
              <a:t>Charles Babbage </a:t>
            </a:r>
            <a:r>
              <a:rPr lang="en-US" sz="900" dirty="0">
                <a:solidFill>
                  <a:srgbClr val="003399"/>
                </a:solidFill>
                <a:latin typeface="Comic Sans MS" charset="0"/>
                <a:ea typeface="ＭＳ Ｐゴシック" charset="0"/>
              </a:rPr>
              <a:t>(1791-1871)</a:t>
            </a:r>
          </a:p>
        </p:txBody>
      </p:sp>
      <p:pic>
        <p:nvPicPr>
          <p:cNvPr id="3079" name="Picture 7" descr="jacquard-loom">
            <a:extLst>
              <a:ext uri="{FF2B5EF4-FFF2-40B4-BE49-F238E27FC236}">
                <a16:creationId xmlns:a16="http://schemas.microsoft.com/office/drawing/2014/main" id="{9090EBC8-1E19-6745-8BE3-D0DE9644FBF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19400" y="3060447"/>
            <a:ext cx="1019175" cy="15329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12332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Curry-Howard Correspondence</a:t>
            </a:r>
            <a:endParaRPr dirty="0">
              <a:solidFill>
                <a:schemeClr val="tx1"/>
              </a:solidFill>
            </a:endParaRPr>
          </a:p>
        </p:txBody>
      </p:sp>
      <p:pic>
        <p:nvPicPr>
          <p:cNvPr id="3" name="Picture 2">
            <a:hlinkClick r:id="rId3"/>
            <a:extLst>
              <a:ext uri="{FF2B5EF4-FFF2-40B4-BE49-F238E27FC236}">
                <a16:creationId xmlns:a16="http://schemas.microsoft.com/office/drawing/2014/main" id="{86F5A23D-1F0E-4D4F-A5B5-770301E99492}"/>
              </a:ext>
            </a:extLst>
          </p:cNvPr>
          <p:cNvPicPr>
            <a:picLocks noChangeAspect="1"/>
          </p:cNvPicPr>
          <p:nvPr/>
        </p:nvPicPr>
        <p:blipFill>
          <a:blip r:embed="rId4"/>
          <a:stretch>
            <a:fillRect/>
          </a:stretch>
        </p:blipFill>
        <p:spPr>
          <a:xfrm>
            <a:off x="2221355" y="1017725"/>
            <a:ext cx="4701290" cy="3783171"/>
          </a:xfrm>
          <a:prstGeom prst="rect">
            <a:avLst/>
          </a:prstGeom>
        </p:spPr>
      </p:pic>
      <p:sp>
        <p:nvSpPr>
          <p:cNvPr id="4" name="TextBox 3">
            <a:extLst>
              <a:ext uri="{FF2B5EF4-FFF2-40B4-BE49-F238E27FC236}">
                <a16:creationId xmlns:a16="http://schemas.microsoft.com/office/drawing/2014/main" id="{6ADD8A29-B59E-8843-99DA-415496805FBA}"/>
              </a:ext>
            </a:extLst>
          </p:cNvPr>
          <p:cNvSpPr txBox="1"/>
          <p:nvPr/>
        </p:nvSpPr>
        <p:spPr>
          <a:xfrm>
            <a:off x="3004904" y="4800896"/>
            <a:ext cx="2831224" cy="307777"/>
          </a:xfrm>
          <a:prstGeom prst="rect">
            <a:avLst/>
          </a:prstGeom>
          <a:noFill/>
        </p:spPr>
        <p:txBody>
          <a:bodyPr wrap="none" rtlCol="0">
            <a:spAutoFit/>
          </a:bodyPr>
          <a:lstStyle/>
          <a:p>
            <a:r>
              <a:rPr lang="en-US" dirty="0"/>
              <a:t>Last Accessed: </a:t>
            </a:r>
            <a:r>
              <a:rPr lang="en-US" dirty="0">
                <a:hlinkClick r:id="rId3"/>
              </a:rPr>
              <a:t>October 27, 2020</a:t>
            </a:r>
            <a:endParaRPr lang="en-TW" dirty="0"/>
          </a:p>
        </p:txBody>
      </p:sp>
    </p:spTree>
    <p:extLst>
      <p:ext uri="{BB962C8B-B14F-4D97-AF65-F5344CB8AC3E}">
        <p14:creationId xmlns:p14="http://schemas.microsoft.com/office/powerpoint/2010/main" val="94814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80" name="Rectangle 8">
            <a:extLst>
              <a:ext uri="{FF2B5EF4-FFF2-40B4-BE49-F238E27FC236}">
                <a16:creationId xmlns:a16="http://schemas.microsoft.com/office/drawing/2014/main" id="{BDC775CC-C945-AC40-840E-5743D943CB0A}"/>
              </a:ext>
            </a:extLst>
          </p:cNvPr>
          <p:cNvSpPr>
            <a:spLocks noGrp="1" noChangeArrowheads="1"/>
          </p:cNvSpPr>
          <p:nvPr>
            <p:ph type="body" idx="4294967295"/>
          </p:nvPr>
        </p:nvSpPr>
        <p:spPr>
          <a:xfrm>
            <a:off x="1600201" y="514350"/>
            <a:ext cx="5832872" cy="436958"/>
          </a:xfrm>
        </p:spPr>
        <p:txBody>
          <a:bodyPr anchor="ctr"/>
          <a:lstStyle/>
          <a:p>
            <a:pPr algn="ctr">
              <a:spcBef>
                <a:spcPct val="100000"/>
              </a:spcBef>
              <a:buFont typeface="Wingdings" charset="0"/>
              <a:buNone/>
              <a:defRPr/>
            </a:pPr>
            <a:r>
              <a:rPr lang="en-US" sz="1600" u="sng" dirty="0">
                <a:solidFill>
                  <a:schemeClr val="tx1"/>
                </a:solidFill>
                <a:cs typeface="+mn-cs"/>
              </a:rPr>
              <a:t>Goal:</a:t>
            </a:r>
            <a:r>
              <a:rPr lang="en-US" sz="1600" dirty="0">
                <a:solidFill>
                  <a:schemeClr val="tx1"/>
                </a:solidFill>
                <a:cs typeface="+mn-cs"/>
              </a:rPr>
              <a:t> Specify and implement a VM model and language:</a:t>
            </a:r>
          </a:p>
        </p:txBody>
      </p:sp>
      <p:sp>
        <p:nvSpPr>
          <p:cNvPr id="63498" name="AutoShape 9">
            <a:extLst>
              <a:ext uri="{FF2B5EF4-FFF2-40B4-BE49-F238E27FC236}">
                <a16:creationId xmlns:a16="http://schemas.microsoft.com/office/drawing/2014/main" id="{BF6DA2B9-73AC-884E-B61F-97C1199105AC}"/>
              </a:ext>
            </a:extLst>
          </p:cNvPr>
          <p:cNvSpPr>
            <a:spLocks noChangeArrowheads="1"/>
          </p:cNvSpPr>
          <p:nvPr/>
        </p:nvSpPr>
        <p:spPr bwMode="auto">
          <a:xfrm rot="16200000">
            <a:off x="1863329" y="4537472"/>
            <a:ext cx="216694" cy="400050"/>
          </a:xfrm>
          <a:prstGeom prst="downArrow">
            <a:avLst>
              <a:gd name="adj1" fmla="val 50000"/>
              <a:gd name="adj2" fmla="val 46154"/>
            </a:avLst>
          </a:prstGeom>
          <a:solidFill>
            <a:srgbClr val="FC012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3499" name="Rectangle 10">
            <a:extLst>
              <a:ext uri="{FF2B5EF4-FFF2-40B4-BE49-F238E27FC236}">
                <a16:creationId xmlns:a16="http://schemas.microsoft.com/office/drawing/2014/main" id="{BF7EF93D-C0BC-4143-ADAD-C82D6C4E188A}"/>
              </a:ext>
            </a:extLst>
          </p:cNvPr>
          <p:cNvSpPr>
            <a:spLocks noChangeArrowheads="1"/>
          </p:cNvSpPr>
          <p:nvPr/>
        </p:nvSpPr>
        <p:spPr bwMode="auto">
          <a:xfrm>
            <a:off x="1439466" y="4343400"/>
            <a:ext cx="6561534" cy="701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100" u="sng" dirty="0">
                <a:latin typeface="Comic Sans MS" charset="0"/>
                <a:ea typeface="ＭＳ Ｐゴシック" charset="0"/>
              </a:rPr>
              <a:t>Method:</a:t>
            </a:r>
            <a:r>
              <a:rPr lang="en-US" sz="1100" dirty="0">
                <a:latin typeface="Comic Sans MS" charset="0"/>
                <a:ea typeface="ＭＳ Ｐゴシック" charset="0"/>
              </a:rPr>
              <a:t>   (a) specify the abstraction (stack, memory segments, commands)</a:t>
            </a:r>
          </a:p>
          <a:p>
            <a:pPr marL="257175" indent="-257175" eaLnBrk="0" fontAlgn="base" hangingPunct="0">
              <a:spcBef>
                <a:spcPct val="35000"/>
              </a:spcBef>
              <a:spcAft>
                <a:spcPct val="0"/>
              </a:spcAft>
              <a:buClr>
                <a:srgbClr val="006600"/>
              </a:buClr>
              <a:buSzPct val="100000"/>
              <a:defRPr/>
            </a:pPr>
            <a:r>
              <a:rPr lang="en-US" sz="1100" dirty="0">
                <a:latin typeface="Comic Sans MS" charset="0"/>
                <a:ea typeface="ＭＳ Ｐゴシック" charset="0"/>
              </a:rPr>
              <a:t>                (b) propose how to implement the abstraction over the Hack platform.</a:t>
            </a:r>
          </a:p>
        </p:txBody>
      </p:sp>
      <p:sp>
        <p:nvSpPr>
          <p:cNvPr id="463875" name="Text Box 3">
            <a:extLst>
              <a:ext uri="{FF2B5EF4-FFF2-40B4-BE49-F238E27FC236}">
                <a16:creationId xmlns:a16="http://schemas.microsoft.com/office/drawing/2014/main" id="{6AC1AD51-364E-DA44-B8C6-DC30A9DDE308}"/>
              </a:ext>
            </a:extLst>
          </p:cNvPr>
          <p:cNvSpPr txBox="1">
            <a:spLocks noChangeArrowheads="1"/>
          </p:cNvSpPr>
          <p:nvPr/>
        </p:nvSpPr>
        <p:spPr bwMode="auto">
          <a:xfrm>
            <a:off x="1654970" y="1363851"/>
            <a:ext cx="2646760" cy="282834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050" u="sng" dirty="0">
                <a:solidFill>
                  <a:srgbClr val="000000"/>
                </a:solidFill>
                <a:latin typeface="Comic Sans MS" charset="0"/>
                <a:cs typeface="Arial" charset="0"/>
              </a:rPr>
              <a:t>Arithmetic / Boolean commands</a:t>
            </a:r>
          </a:p>
          <a:p>
            <a:pPr fontAlgn="base">
              <a:spcBef>
                <a:spcPct val="30000"/>
              </a:spcBef>
              <a:spcAft>
                <a:spcPct val="0"/>
              </a:spcAft>
              <a:defRPr/>
            </a:pPr>
            <a:r>
              <a:rPr lang="en-US" sz="1050" b="1" dirty="0">
                <a:solidFill>
                  <a:srgbClr val="000000"/>
                </a:solidFill>
                <a:latin typeface="Courier New" charset="0"/>
                <a:cs typeface="Times New Roman" charset="0"/>
              </a:rPr>
              <a:t>	</a:t>
            </a:r>
            <a:r>
              <a:rPr lang="en-US" sz="1050" dirty="0">
                <a:solidFill>
                  <a:srgbClr val="000000"/>
                </a:solidFill>
                <a:latin typeface="Consolas" charset="0"/>
                <a:cs typeface="Consolas" charset="0"/>
              </a:rPr>
              <a:t>add	</a:t>
            </a:r>
          </a:p>
          <a:p>
            <a:pPr fontAlgn="base">
              <a:spcBef>
                <a:spcPct val="30000"/>
              </a:spcBef>
              <a:spcAft>
                <a:spcPct val="0"/>
              </a:spcAft>
              <a:defRPr/>
            </a:pPr>
            <a:r>
              <a:rPr lang="en-US" sz="1050" dirty="0">
                <a:solidFill>
                  <a:srgbClr val="000000"/>
                </a:solidFill>
                <a:latin typeface="Consolas" charset="0"/>
                <a:cs typeface="Consolas" charset="0"/>
              </a:rPr>
              <a:t>	sub</a:t>
            </a:r>
          </a:p>
          <a:p>
            <a:pPr fontAlgn="base">
              <a:spcBef>
                <a:spcPct val="30000"/>
              </a:spcBef>
              <a:spcAft>
                <a:spcPct val="0"/>
              </a:spcAft>
              <a:defRPr/>
            </a:pPr>
            <a:r>
              <a:rPr lang="en-US" sz="1050" dirty="0">
                <a:solidFill>
                  <a:srgbClr val="000000"/>
                </a:solidFill>
                <a:latin typeface="Consolas" charset="0"/>
                <a:cs typeface="Consolas" charset="0"/>
              </a:rPr>
              <a:t>	neg</a:t>
            </a:r>
          </a:p>
          <a:p>
            <a:pPr fontAlgn="base">
              <a:spcBef>
                <a:spcPct val="30000"/>
              </a:spcBef>
              <a:spcAft>
                <a:spcPct val="0"/>
              </a:spcAft>
              <a:defRPr/>
            </a:pPr>
            <a:r>
              <a:rPr lang="en-US" sz="1050" dirty="0">
                <a:solidFill>
                  <a:srgbClr val="000000"/>
                </a:solidFill>
                <a:latin typeface="Consolas" charset="0"/>
                <a:cs typeface="Consolas" charset="0"/>
              </a:rPr>
              <a:t>	eq</a:t>
            </a:r>
          </a:p>
          <a:p>
            <a:pPr fontAlgn="base">
              <a:spcBef>
                <a:spcPct val="30000"/>
              </a:spcBef>
              <a:spcAft>
                <a:spcPct val="0"/>
              </a:spcAft>
              <a:defRPr/>
            </a:pPr>
            <a:r>
              <a:rPr lang="en-US" sz="1050" dirty="0">
                <a:solidFill>
                  <a:srgbClr val="000000"/>
                </a:solidFill>
                <a:latin typeface="Consolas" charset="0"/>
                <a:cs typeface="Consolas" charset="0"/>
              </a:rPr>
              <a:t>	</a:t>
            </a:r>
            <a:r>
              <a:rPr lang="en-US" sz="1050" dirty="0" err="1">
                <a:solidFill>
                  <a:srgbClr val="000000"/>
                </a:solidFill>
                <a:latin typeface="Consolas" charset="0"/>
                <a:cs typeface="Consolas" charset="0"/>
              </a:rPr>
              <a:t>gt</a:t>
            </a:r>
            <a:endParaRPr lang="en-US" sz="1050" dirty="0">
              <a:solidFill>
                <a:srgbClr val="000000"/>
              </a:solidFill>
              <a:latin typeface="Consolas" charset="0"/>
              <a:cs typeface="Consolas" charset="0"/>
            </a:endParaRPr>
          </a:p>
          <a:p>
            <a:pPr fontAlgn="base">
              <a:spcBef>
                <a:spcPct val="30000"/>
              </a:spcBef>
              <a:spcAft>
                <a:spcPct val="0"/>
              </a:spcAft>
              <a:defRPr/>
            </a:pPr>
            <a:r>
              <a:rPr lang="en-US" sz="1050" dirty="0">
                <a:solidFill>
                  <a:srgbClr val="000000"/>
                </a:solidFill>
                <a:latin typeface="Consolas" charset="0"/>
                <a:cs typeface="Consolas" charset="0"/>
              </a:rPr>
              <a:t>	</a:t>
            </a:r>
            <a:r>
              <a:rPr lang="en-US" sz="1050" dirty="0" err="1">
                <a:solidFill>
                  <a:srgbClr val="000000"/>
                </a:solidFill>
                <a:latin typeface="Consolas" charset="0"/>
                <a:cs typeface="Consolas" charset="0"/>
              </a:rPr>
              <a:t>lt</a:t>
            </a:r>
            <a:endParaRPr lang="en-US" sz="1050" dirty="0">
              <a:solidFill>
                <a:srgbClr val="000000"/>
              </a:solidFill>
              <a:latin typeface="Consolas" charset="0"/>
              <a:cs typeface="Consolas" charset="0"/>
            </a:endParaRPr>
          </a:p>
          <a:p>
            <a:pPr fontAlgn="base">
              <a:spcBef>
                <a:spcPct val="30000"/>
              </a:spcBef>
              <a:spcAft>
                <a:spcPct val="0"/>
              </a:spcAft>
              <a:defRPr/>
            </a:pPr>
            <a:r>
              <a:rPr lang="en-US" sz="1050" dirty="0">
                <a:solidFill>
                  <a:srgbClr val="000000"/>
                </a:solidFill>
                <a:latin typeface="Consolas" charset="0"/>
                <a:cs typeface="Consolas" charset="0"/>
              </a:rPr>
              <a:t>	and</a:t>
            </a:r>
          </a:p>
          <a:p>
            <a:pPr fontAlgn="base">
              <a:spcBef>
                <a:spcPct val="30000"/>
              </a:spcBef>
              <a:spcAft>
                <a:spcPct val="0"/>
              </a:spcAft>
              <a:defRPr/>
            </a:pPr>
            <a:r>
              <a:rPr lang="en-US" sz="1050" dirty="0">
                <a:solidFill>
                  <a:srgbClr val="000000"/>
                </a:solidFill>
                <a:latin typeface="Consolas" charset="0"/>
                <a:cs typeface="Consolas" charset="0"/>
              </a:rPr>
              <a:t>	or</a:t>
            </a:r>
          </a:p>
          <a:p>
            <a:pPr fontAlgn="base">
              <a:spcBef>
                <a:spcPct val="30000"/>
              </a:spcBef>
              <a:spcAft>
                <a:spcPct val="30000"/>
              </a:spcAft>
              <a:defRPr/>
            </a:pPr>
            <a:r>
              <a:rPr lang="en-US" sz="1050" dirty="0">
                <a:solidFill>
                  <a:srgbClr val="000000"/>
                </a:solidFill>
                <a:latin typeface="Consolas" charset="0"/>
                <a:cs typeface="Consolas" charset="0"/>
              </a:rPr>
              <a:t>	not</a:t>
            </a:r>
          </a:p>
          <a:p>
            <a:pPr eaLnBrk="0" fontAlgn="base" hangingPunct="0">
              <a:spcBef>
                <a:spcPct val="0"/>
              </a:spcBef>
              <a:spcAft>
                <a:spcPct val="0"/>
              </a:spcAft>
              <a:defRPr/>
            </a:pPr>
            <a:r>
              <a:rPr lang="en-US" sz="1050" u="sng" dirty="0">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pop x</a:t>
            </a:r>
            <a:r>
              <a:rPr lang="en-US" sz="1050" b="1" dirty="0">
                <a:solidFill>
                  <a:srgbClr val="000000"/>
                </a:solidFill>
                <a:latin typeface="Courier New" charset="0"/>
                <a:cs typeface="Times New Roman" charset="0"/>
              </a:rPr>
              <a:t> </a:t>
            </a:r>
            <a:r>
              <a:rPr lang="en-US" sz="700" dirty="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push y</a:t>
            </a:r>
            <a:r>
              <a:rPr lang="en-US" sz="1050" b="1" dirty="0">
                <a:solidFill>
                  <a:srgbClr val="000000"/>
                </a:solidFill>
                <a:latin typeface="Courier New" charset="0"/>
                <a:cs typeface="Times New Roman" charset="0"/>
              </a:rPr>
              <a:t> </a:t>
            </a:r>
            <a:r>
              <a:rPr lang="en-US" sz="700" dirty="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700" dirty="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6A7B4FA4-82FB-E941-A65C-3AE8D8FC0338}"/>
              </a:ext>
            </a:extLst>
          </p:cNvPr>
          <p:cNvSpPr txBox="1">
            <a:spLocks noChangeArrowheads="1"/>
          </p:cNvSpPr>
          <p:nvPr/>
        </p:nvSpPr>
        <p:spPr bwMode="auto">
          <a:xfrm>
            <a:off x="4407331" y="1363851"/>
            <a:ext cx="2571750" cy="282834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050" u="sng" dirty="0">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label     </a:t>
            </a:r>
            <a:r>
              <a:rPr lang="en-US" sz="700" dirty="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050" b="1" dirty="0">
                <a:solidFill>
                  <a:srgbClr val="000000"/>
                </a:solidFill>
                <a:latin typeface="Courier New" charset="0"/>
                <a:cs typeface="Times New Roman" charset="0"/>
              </a:rPr>
              <a:t>	</a:t>
            </a:r>
            <a:r>
              <a:rPr lang="en-US" sz="900" dirty="0" err="1">
                <a:solidFill>
                  <a:srgbClr val="000000"/>
                </a:solidFill>
                <a:latin typeface="Consolas" charset="0"/>
                <a:cs typeface="Consolas" charset="0"/>
              </a:rPr>
              <a:t>goto</a:t>
            </a:r>
            <a:r>
              <a:rPr lang="en-US" sz="900" dirty="0">
                <a:solidFill>
                  <a:srgbClr val="000000"/>
                </a:solidFill>
                <a:latin typeface="Consolas" charset="0"/>
                <a:cs typeface="Consolas" charset="0"/>
              </a:rPr>
              <a:t>      </a:t>
            </a:r>
            <a:r>
              <a:rPr lang="en-US" sz="700" dirty="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if-</a:t>
            </a:r>
            <a:r>
              <a:rPr lang="en-US" sz="900" dirty="0" err="1">
                <a:solidFill>
                  <a:srgbClr val="000000"/>
                </a:solidFill>
                <a:latin typeface="Consolas" charset="0"/>
                <a:cs typeface="Consolas" charset="0"/>
              </a:rPr>
              <a:t>goto</a:t>
            </a:r>
            <a:r>
              <a:rPr lang="en-US" sz="900" dirty="0">
                <a:solidFill>
                  <a:srgbClr val="000000"/>
                </a:solidFill>
                <a:latin typeface="Consolas" charset="0"/>
                <a:cs typeface="Consolas" charset="0"/>
              </a:rPr>
              <a:t>   </a:t>
            </a:r>
            <a:r>
              <a:rPr lang="en-US" sz="700" dirty="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700" dirty="0">
              <a:solidFill>
                <a:srgbClr val="000000"/>
              </a:solidFill>
              <a:latin typeface="Comic Sans MS" charset="0"/>
              <a:cs typeface="Arial" charset="0"/>
            </a:endParaRPr>
          </a:p>
          <a:p>
            <a:pPr fontAlgn="base">
              <a:lnSpc>
                <a:spcPct val="65000"/>
              </a:lnSpc>
              <a:spcBef>
                <a:spcPct val="100000"/>
              </a:spcBef>
              <a:spcAft>
                <a:spcPct val="30000"/>
              </a:spcAft>
              <a:defRPr/>
            </a:pPr>
            <a:r>
              <a:rPr lang="en-US" sz="1050" u="sng" dirty="0">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function  </a:t>
            </a:r>
            <a:r>
              <a:rPr lang="en-US" sz="700" dirty="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call</a:t>
            </a:r>
            <a:r>
              <a:rPr lang="en-US" sz="1050" b="1" dirty="0">
                <a:solidFill>
                  <a:srgbClr val="000000"/>
                </a:solidFill>
                <a:latin typeface="Courier New" charset="0"/>
                <a:cs typeface="Times New Roman" charset="0"/>
              </a:rPr>
              <a:t>     </a:t>
            </a:r>
            <a:r>
              <a:rPr lang="en-US" sz="700" dirty="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050" b="1" dirty="0">
                <a:solidFill>
                  <a:srgbClr val="000000"/>
                </a:solidFill>
                <a:latin typeface="Courier New" charset="0"/>
                <a:cs typeface="Times New Roman" charset="0"/>
              </a:rPr>
              <a:t>   </a:t>
            </a:r>
            <a:r>
              <a:rPr lang="en-US" sz="900" dirty="0">
                <a:solidFill>
                  <a:srgbClr val="000000"/>
                </a:solidFill>
                <a:latin typeface="Consolas" charset="0"/>
                <a:cs typeface="Consolas" charset="0"/>
              </a:rPr>
              <a:t>return</a:t>
            </a:r>
            <a:r>
              <a:rPr lang="en-US" sz="1050" b="1" dirty="0">
                <a:solidFill>
                  <a:srgbClr val="000000"/>
                </a:solidFill>
                <a:latin typeface="Courier New" charset="0"/>
                <a:cs typeface="Times New Roman" charset="0"/>
              </a:rPr>
              <a:t>   </a:t>
            </a:r>
            <a:r>
              <a:rPr lang="en-US" sz="700" dirty="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700" dirty="0">
              <a:solidFill>
                <a:srgbClr val="000000"/>
              </a:solidFill>
              <a:latin typeface="Comic Sans MS" charset="0"/>
              <a:cs typeface="Arial" charset="0"/>
            </a:endParaRPr>
          </a:p>
        </p:txBody>
      </p:sp>
      <p:grpSp>
        <p:nvGrpSpPr>
          <p:cNvPr id="75783" name="Group 5">
            <a:extLst>
              <a:ext uri="{FF2B5EF4-FFF2-40B4-BE49-F238E27FC236}">
                <a16:creationId xmlns:a16="http://schemas.microsoft.com/office/drawing/2014/main" id="{A4846793-D408-B449-9967-A5312F657A84}"/>
              </a:ext>
            </a:extLst>
          </p:cNvPr>
          <p:cNvGrpSpPr>
            <a:grpSpLocks/>
          </p:cNvGrpSpPr>
          <p:nvPr/>
        </p:nvGrpSpPr>
        <p:grpSpPr bwMode="auto">
          <a:xfrm>
            <a:off x="2628901" y="2114551"/>
            <a:ext cx="4251722" cy="432197"/>
            <a:chOff x="1746" y="1570"/>
            <a:chExt cx="3571" cy="363"/>
          </a:xfrm>
        </p:grpSpPr>
        <p:sp>
          <p:nvSpPr>
            <p:cNvPr id="63508" name="Oval 6">
              <a:extLst>
                <a:ext uri="{FF2B5EF4-FFF2-40B4-BE49-F238E27FC236}">
                  <a16:creationId xmlns:a16="http://schemas.microsoft.com/office/drawing/2014/main" id="{EC20D6DA-7EF0-784B-8779-65351F293102}"/>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63509" name="Oval 7">
              <a:extLst>
                <a:ext uri="{FF2B5EF4-FFF2-40B4-BE49-F238E27FC236}">
                  <a16:creationId xmlns:a16="http://schemas.microsoft.com/office/drawing/2014/main" id="{A55337E3-3640-0D44-A8BA-32D0D501A4A0}"/>
                </a:ext>
              </a:extLst>
            </p:cNvPr>
            <p:cNvSpPr>
              <a:spLocks noChangeArrowheads="1"/>
            </p:cNvSpPr>
            <p:nvPr/>
          </p:nvSpPr>
          <p:spPr bwMode="auto">
            <a:xfrm>
              <a:off x="4546" y="1570"/>
              <a:ext cx="771" cy="31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dirty="0">
                  <a:solidFill>
                    <a:srgbClr val="FFFFFF"/>
                  </a:solidFill>
                  <a:latin typeface="Arial" charset="0"/>
                  <a:ea typeface="ＭＳ Ｐゴシック" charset="0"/>
                </a:rPr>
                <a:t>Next lecture</a:t>
              </a:r>
            </a:p>
          </p:txBody>
        </p:sp>
      </p:grpSp>
    </p:spTree>
    <p:extLst>
      <p:ext uri="{BB962C8B-B14F-4D97-AF65-F5344CB8AC3E}">
        <p14:creationId xmlns:p14="http://schemas.microsoft.com/office/powerpoint/2010/main" val="3179679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469106C-D689-C046-84E9-20FAAA0A3F5D}"/>
              </a:ext>
            </a:extLst>
          </p:cNvPr>
          <p:cNvSpPr>
            <a:spLocks noGrp="1" noChangeArrowheads="1"/>
          </p:cNvSpPr>
          <p:nvPr>
            <p:ph type="title"/>
          </p:nvPr>
        </p:nvSpPr>
        <p:spPr/>
        <p:txBody>
          <a:bodyPr/>
          <a:lstStyle/>
          <a:p>
            <a:pPr algn="ctr">
              <a:defRPr/>
            </a:pPr>
            <a:r>
              <a:rPr lang="en-US" dirty="0">
                <a:cs typeface="+mj-cs"/>
              </a:rPr>
              <a:t>Implementation</a:t>
            </a:r>
          </a:p>
        </p:txBody>
      </p:sp>
      <p:sp>
        <p:nvSpPr>
          <p:cNvPr id="494595" name="Rectangle 3">
            <a:extLst>
              <a:ext uri="{FF2B5EF4-FFF2-40B4-BE49-F238E27FC236}">
                <a16:creationId xmlns:a16="http://schemas.microsoft.com/office/drawing/2014/main" id="{853CC6E1-2DB4-C343-92D4-3C0D9CAD89D2}"/>
              </a:ext>
            </a:extLst>
          </p:cNvPr>
          <p:cNvSpPr>
            <a:spLocks noGrp="1" noChangeArrowheads="1"/>
          </p:cNvSpPr>
          <p:nvPr>
            <p:ph type="body" idx="1"/>
          </p:nvPr>
        </p:nvSpPr>
        <p:spPr>
          <a:xfrm>
            <a:off x="1314451" y="1084880"/>
            <a:ext cx="6552010" cy="3944319"/>
          </a:xfrm>
        </p:spPr>
        <p:txBody>
          <a:bodyPr/>
          <a:lstStyle/>
          <a:p>
            <a:pPr>
              <a:lnSpc>
                <a:spcPct val="90000"/>
              </a:lnSpc>
              <a:spcAft>
                <a:spcPct val="100000"/>
              </a:spcAft>
              <a:buFont typeface="Wingdings" charset="0"/>
              <a:buNone/>
              <a:defRPr/>
            </a:pPr>
            <a:r>
              <a:rPr lang="en-US" sz="1100" u="sng" dirty="0">
                <a:cs typeface="+mn-cs"/>
              </a:rPr>
              <a:t>VM implementation options:</a:t>
            </a:r>
          </a:p>
          <a:p>
            <a:pPr lvl="1">
              <a:lnSpc>
                <a:spcPct val="90000"/>
              </a:lnSpc>
              <a:spcAft>
                <a:spcPct val="100000"/>
              </a:spcAft>
              <a:buFont typeface="Wingdings" charset="0"/>
              <a:buChar char="l"/>
              <a:defRPr/>
            </a:pPr>
            <a:r>
              <a:rPr lang="en-US" sz="1000" dirty="0"/>
              <a:t>Software-based    (e.g. emulate the VM model using Java) </a:t>
            </a:r>
          </a:p>
          <a:p>
            <a:pPr lvl="1">
              <a:lnSpc>
                <a:spcPct val="90000"/>
              </a:lnSpc>
              <a:spcAft>
                <a:spcPct val="100000"/>
              </a:spcAft>
              <a:buFont typeface="Wingdings" charset="0"/>
              <a:buChar char="l"/>
              <a:defRPr/>
            </a:pPr>
            <a:r>
              <a:rPr lang="en-US" sz="1000" dirty="0"/>
              <a:t>Translator-based  (e. g. translate VM programs into the Hack machine language)</a:t>
            </a:r>
          </a:p>
          <a:p>
            <a:pPr lvl="1">
              <a:lnSpc>
                <a:spcPct val="90000"/>
              </a:lnSpc>
              <a:spcAft>
                <a:spcPct val="100000"/>
              </a:spcAft>
              <a:buFont typeface="Wingdings" charset="0"/>
              <a:buChar char="l"/>
              <a:defRPr/>
            </a:pPr>
            <a:r>
              <a:rPr lang="en-US" sz="1000" dirty="0"/>
              <a:t>Hardware-based   (realize the VM model using dedicated memory and registers)</a:t>
            </a:r>
            <a:endParaRPr lang="en-US" sz="1000" u="sng" dirty="0"/>
          </a:p>
          <a:p>
            <a:pPr>
              <a:lnSpc>
                <a:spcPct val="90000"/>
              </a:lnSpc>
              <a:spcBef>
                <a:spcPct val="100000"/>
              </a:spcBef>
              <a:spcAft>
                <a:spcPct val="100000"/>
              </a:spcAft>
              <a:buFont typeface="Wingdings" charset="0"/>
              <a:buNone/>
              <a:defRPr/>
            </a:pPr>
            <a:r>
              <a:rPr lang="en-US" sz="1100" u="sng" dirty="0">
                <a:cs typeface="+mn-cs"/>
              </a:rPr>
              <a:t>Two well-known translator-based implementations:</a:t>
            </a:r>
          </a:p>
          <a:p>
            <a:pPr lvl="1">
              <a:spcBef>
                <a:spcPct val="65000"/>
              </a:spcBef>
              <a:spcAft>
                <a:spcPct val="100000"/>
              </a:spcAft>
              <a:buFont typeface="Wingdings" charset="0"/>
              <a:buNone/>
              <a:defRPr/>
            </a:pPr>
            <a:r>
              <a:rPr lang="en-US" sz="1000" dirty="0"/>
              <a:t>JVM:  </a:t>
            </a:r>
            <a:r>
              <a:rPr lang="en-US" sz="1000" dirty="0" err="1"/>
              <a:t>Javac</a:t>
            </a:r>
            <a:r>
              <a:rPr lang="en-US" sz="1000" dirty="0"/>
              <a:t> translates Java programs into bytecode;</a:t>
            </a:r>
            <a:br>
              <a:rPr lang="en-US" sz="1000" dirty="0"/>
            </a:br>
            <a:r>
              <a:rPr lang="en-US" sz="1000" dirty="0"/>
              <a:t>      The JVM translates the bytecode into</a:t>
            </a:r>
            <a:br>
              <a:rPr lang="en-US" sz="1000" dirty="0"/>
            </a:br>
            <a:r>
              <a:rPr lang="en-US" sz="1000" dirty="0"/>
              <a:t>      the machine language of the host computer</a:t>
            </a:r>
          </a:p>
          <a:p>
            <a:pPr lvl="1">
              <a:spcBef>
                <a:spcPct val="65000"/>
              </a:spcBef>
              <a:spcAft>
                <a:spcPct val="100000"/>
              </a:spcAft>
              <a:buFont typeface="Wingdings" charset="0"/>
              <a:buNone/>
              <a:defRPr/>
            </a:pPr>
            <a:r>
              <a:rPr lang="en-US" sz="1000" dirty="0"/>
              <a:t>CLR:    C# compiler translates C# programs into IL code;</a:t>
            </a:r>
            <a:br>
              <a:rPr lang="en-US" sz="1000" dirty="0"/>
            </a:br>
            <a:r>
              <a:rPr lang="en-US" sz="1000" dirty="0"/>
              <a:t>      The CLR translated the IL code into</a:t>
            </a:r>
            <a:br>
              <a:rPr lang="en-US" sz="1000" dirty="0"/>
            </a:br>
            <a:r>
              <a:rPr lang="en-US" sz="1000" dirty="0"/>
              <a:t>      the machine language of the host computer.</a:t>
            </a:r>
          </a:p>
          <a:p>
            <a:pPr>
              <a:lnSpc>
                <a:spcPct val="90000"/>
              </a:lnSpc>
              <a:buFont typeface="Wingdings" charset="0"/>
              <a:buNone/>
              <a:defRPr/>
            </a:pPr>
            <a:endParaRPr lang="en-US" sz="1100" dirty="0">
              <a:cs typeface="+mn-cs"/>
            </a:endParaRPr>
          </a:p>
        </p:txBody>
      </p:sp>
    </p:spTree>
    <p:extLst>
      <p:ext uri="{BB962C8B-B14F-4D97-AF65-F5344CB8AC3E}">
        <p14:creationId xmlns:p14="http://schemas.microsoft.com/office/powerpoint/2010/main" val="34517664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4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4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4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4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4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4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bldLvl="2"/>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2E45C77-18C4-D54D-8174-A8E226581549}"/>
              </a:ext>
            </a:extLst>
          </p:cNvPr>
          <p:cNvSpPr>
            <a:spLocks noGrp="1" noChangeArrowheads="1"/>
          </p:cNvSpPr>
          <p:nvPr>
            <p:ph type="title"/>
          </p:nvPr>
        </p:nvSpPr>
        <p:spPr/>
        <p:txBody>
          <a:bodyPr/>
          <a:lstStyle/>
          <a:p>
            <a:pPr algn="ctr">
              <a:defRPr/>
            </a:pPr>
            <a:r>
              <a:rPr lang="en-US" sz="2000" dirty="0">
                <a:cs typeface="+mj-cs"/>
              </a:rPr>
              <a:t>Software implementation: Our VM emulator </a:t>
            </a:r>
            <a:r>
              <a:rPr lang="en-US" sz="900" dirty="0">
                <a:cs typeface="+mj-cs"/>
              </a:rPr>
              <a:t>(part of the course software suite)</a:t>
            </a:r>
          </a:p>
        </p:txBody>
      </p:sp>
      <p:pic>
        <p:nvPicPr>
          <p:cNvPr id="22531" name="Picture 3" descr="fig 7">
            <a:extLst>
              <a:ext uri="{FF2B5EF4-FFF2-40B4-BE49-F238E27FC236}">
                <a16:creationId xmlns:a16="http://schemas.microsoft.com/office/drawing/2014/main" id="{57754068-42E9-7949-89EB-9C40C21E9B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48338" y="1127550"/>
            <a:ext cx="5047323" cy="364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691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descr="Bouquet">
            <a:extLst>
              <a:ext uri="{FF2B5EF4-FFF2-40B4-BE49-F238E27FC236}">
                <a16:creationId xmlns:a16="http://schemas.microsoft.com/office/drawing/2014/main" id="{C66703FA-EF6D-CA43-9D97-6316C392A6B5}"/>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1923" name="Rectangle 3">
            <a:extLst>
              <a:ext uri="{FF2B5EF4-FFF2-40B4-BE49-F238E27FC236}">
                <a16:creationId xmlns:a16="http://schemas.microsoft.com/office/drawing/2014/main" id="{CBAE36E6-6533-DC45-9BBB-7ED4A15CBC43}"/>
              </a:ext>
            </a:extLst>
          </p:cNvPr>
          <p:cNvSpPr>
            <a:spLocks noGrp="1" noChangeArrowheads="1"/>
          </p:cNvSpPr>
          <p:nvPr>
            <p:ph type="title" idx="4294967295"/>
          </p:nvPr>
        </p:nvSpPr>
        <p:spPr/>
        <p:txBody>
          <a:bodyPr/>
          <a:lstStyle/>
          <a:p>
            <a:pPr algn="ctr">
              <a:defRPr/>
            </a:pPr>
            <a:r>
              <a:rPr lang="en-US" dirty="0">
                <a:cs typeface="+mj-cs"/>
              </a:rPr>
              <a:t>VM implementation on the Hack platform</a:t>
            </a:r>
          </a:p>
        </p:txBody>
      </p:sp>
      <p:sp>
        <p:nvSpPr>
          <p:cNvPr id="498692" name="Rectangle 4">
            <a:extLst>
              <a:ext uri="{FF2B5EF4-FFF2-40B4-BE49-F238E27FC236}">
                <a16:creationId xmlns:a16="http://schemas.microsoft.com/office/drawing/2014/main" id="{228B9681-0A94-204E-BEA1-529BF790FA64}"/>
              </a:ext>
            </a:extLst>
          </p:cNvPr>
          <p:cNvSpPr>
            <a:spLocks noChangeArrowheads="1"/>
          </p:cNvSpPr>
          <p:nvPr/>
        </p:nvSpPr>
        <p:spPr bwMode="auto">
          <a:xfrm>
            <a:off x="4054704" y="1479430"/>
            <a:ext cx="3740944" cy="30212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188119" eaLnBrk="0" fontAlgn="base" hangingPunct="0">
              <a:spcBef>
                <a:spcPct val="55000"/>
              </a:spcBef>
              <a:spcAft>
                <a:spcPct val="0"/>
              </a:spcAft>
              <a:buClr>
                <a:srgbClr val="006600"/>
              </a:buClr>
              <a:buSzPct val="100000"/>
              <a:defRPr/>
            </a:pPr>
            <a:r>
              <a:rPr lang="en-US" sz="1050" u="sng" dirty="0">
                <a:latin typeface="Consolas" charset="0"/>
                <a:ea typeface="ＭＳ Ｐゴシック" charset="0"/>
                <a:cs typeface="Consolas" charset="0"/>
              </a:rPr>
              <a:t>The stack:</a:t>
            </a:r>
            <a:r>
              <a:rPr lang="en-US" sz="1050" dirty="0">
                <a:latin typeface="Comic Sans MS" charset="0"/>
                <a:ea typeface="ＭＳ Ｐゴシック" charset="0"/>
              </a:rPr>
              <a:t> a global data structure, used to save and restore the resources of all the VM functions up the calling hierarchy.</a:t>
            </a:r>
          </a:p>
          <a:p>
            <a:pPr marL="257175" indent="-188119" eaLnBrk="0" fontAlgn="base" hangingPunct="0">
              <a:spcBef>
                <a:spcPct val="55000"/>
              </a:spcBef>
              <a:spcAft>
                <a:spcPct val="0"/>
              </a:spcAft>
              <a:buClr>
                <a:srgbClr val="006600"/>
              </a:buClr>
              <a:buSzPct val="100000"/>
              <a:defRPr/>
            </a:pPr>
            <a:r>
              <a:rPr lang="en-US" sz="1050" dirty="0">
                <a:latin typeface="Comic Sans MS" charset="0"/>
                <a:ea typeface="ＭＳ Ｐゴシック" charset="0"/>
              </a:rPr>
              <a:t>The tip of this stack if the working stack of the current function</a:t>
            </a:r>
          </a:p>
          <a:p>
            <a:pPr marL="257175" indent="-188119" eaLnBrk="0" fontAlgn="base" hangingPunct="0">
              <a:spcBef>
                <a:spcPct val="55000"/>
              </a:spcBef>
              <a:spcAft>
                <a:spcPct val="0"/>
              </a:spcAft>
              <a:buClr>
                <a:srgbClr val="006600"/>
              </a:buClr>
              <a:buSzPct val="100000"/>
              <a:defRPr/>
            </a:pPr>
            <a:r>
              <a:rPr lang="en-US" sz="1050" u="sng" dirty="0">
                <a:latin typeface="Consolas" charset="0"/>
                <a:ea typeface="ＭＳ Ｐゴシック" charset="0"/>
                <a:cs typeface="Consolas" charset="0"/>
              </a:rPr>
              <a:t>static</a:t>
            </a:r>
            <a:r>
              <a:rPr lang="en-US" sz="1050" u="sng" dirty="0">
                <a:latin typeface="Comic Sans MS" charset="0"/>
                <a:ea typeface="ＭＳ Ｐゴシック" charset="0"/>
                <a:cs typeface="Consolas" charset="0"/>
              </a:rPr>
              <a:t>, </a:t>
            </a:r>
            <a:r>
              <a:rPr lang="en-US" sz="1050" u="sng" dirty="0">
                <a:latin typeface="Consolas" charset="0"/>
                <a:ea typeface="ＭＳ Ｐゴシック" charset="0"/>
                <a:cs typeface="Consolas" charset="0"/>
              </a:rPr>
              <a:t>constant</a:t>
            </a:r>
            <a:r>
              <a:rPr lang="en-US" sz="1050" u="sng" dirty="0">
                <a:latin typeface="Comic Sans MS" charset="0"/>
                <a:ea typeface="ＭＳ Ｐゴシック" charset="0"/>
                <a:cs typeface="Consolas" charset="0"/>
              </a:rPr>
              <a:t>, </a:t>
            </a:r>
            <a:r>
              <a:rPr lang="en-US" sz="1050" u="sng" dirty="0">
                <a:latin typeface="Consolas" charset="0"/>
                <a:ea typeface="ＭＳ Ｐゴシック" charset="0"/>
                <a:cs typeface="Consolas" charset="0"/>
              </a:rPr>
              <a:t>temp</a:t>
            </a:r>
            <a:r>
              <a:rPr lang="en-US" sz="1050" u="sng" dirty="0">
                <a:latin typeface="Comic Sans MS" charset="0"/>
                <a:ea typeface="ＭＳ Ｐゴシック" charset="0"/>
                <a:cs typeface="Consolas" charset="0"/>
              </a:rPr>
              <a:t>, </a:t>
            </a:r>
            <a:r>
              <a:rPr lang="en-US" sz="1050" u="sng" dirty="0">
                <a:latin typeface="Consolas" charset="0"/>
                <a:ea typeface="ＭＳ Ｐゴシック" charset="0"/>
                <a:cs typeface="Consolas" charset="0"/>
              </a:rPr>
              <a:t>pointer</a:t>
            </a:r>
            <a:r>
              <a:rPr lang="en-US" sz="1050" dirty="0">
                <a:latin typeface="Consolas" charset="0"/>
                <a:ea typeface="ＭＳ Ｐゴシック" charset="0"/>
                <a:cs typeface="Consolas" charset="0"/>
              </a:rPr>
              <a:t>:</a:t>
            </a:r>
            <a:br>
              <a:rPr lang="en-US" sz="1050" dirty="0">
                <a:latin typeface="Consolas" charset="0"/>
                <a:ea typeface="ＭＳ Ｐゴシック" charset="0"/>
                <a:cs typeface="Consolas" charset="0"/>
              </a:rPr>
            </a:br>
            <a:r>
              <a:rPr lang="en-US" sz="1050" dirty="0">
                <a:latin typeface="Comic Sans MS" charset="0"/>
                <a:ea typeface="ＭＳ Ｐゴシック" charset="0"/>
                <a:cs typeface="Consolas" charset="0"/>
              </a:rPr>
              <a:t>G</a:t>
            </a:r>
            <a:r>
              <a:rPr lang="en-US" sz="1050" dirty="0">
                <a:latin typeface="Comic Sans MS" charset="0"/>
                <a:ea typeface="ＭＳ Ｐゴシック" charset="0"/>
              </a:rPr>
              <a:t>lobal memory segments, all functions </a:t>
            </a:r>
            <a:br>
              <a:rPr lang="en-US" sz="1050" dirty="0">
                <a:latin typeface="Comic Sans MS" charset="0"/>
                <a:ea typeface="ＭＳ Ｐゴシック" charset="0"/>
              </a:rPr>
            </a:br>
            <a:r>
              <a:rPr lang="en-US" sz="1050" dirty="0">
                <a:latin typeface="Comic Sans MS" charset="0"/>
                <a:ea typeface="ＭＳ Ｐゴシック" charset="0"/>
              </a:rPr>
              <a:t>see the same four segments</a:t>
            </a:r>
          </a:p>
          <a:p>
            <a:pPr marL="257175" indent="-188119" eaLnBrk="0" fontAlgn="base" hangingPunct="0">
              <a:spcBef>
                <a:spcPct val="55000"/>
              </a:spcBef>
              <a:spcAft>
                <a:spcPct val="0"/>
              </a:spcAft>
              <a:buClr>
                <a:srgbClr val="006600"/>
              </a:buClr>
              <a:buSzPct val="100000"/>
              <a:defRPr/>
            </a:pPr>
            <a:r>
              <a:rPr lang="en-US" sz="1050" u="sng" dirty="0" err="1">
                <a:latin typeface="Consolas" charset="0"/>
                <a:ea typeface="ＭＳ Ｐゴシック" charset="0"/>
                <a:cs typeface="Consolas" charset="0"/>
              </a:rPr>
              <a:t>local,argument,this,that</a:t>
            </a:r>
            <a:r>
              <a:rPr lang="en-US" sz="1050" dirty="0">
                <a:latin typeface="Consolas" charset="0"/>
                <a:ea typeface="ＭＳ Ｐゴシック" charset="0"/>
                <a:cs typeface="Consolas" charset="0"/>
              </a:rPr>
              <a:t>:</a:t>
            </a:r>
            <a:br>
              <a:rPr lang="en-US" sz="1050" dirty="0">
                <a:latin typeface="Consolas" charset="0"/>
                <a:ea typeface="ＭＳ Ｐゴシック" charset="0"/>
                <a:cs typeface="Consolas" charset="0"/>
              </a:rPr>
            </a:br>
            <a:r>
              <a:rPr lang="en-US" sz="1050" dirty="0">
                <a:latin typeface="Comic Sans MS" charset="0"/>
                <a:ea typeface="ＭＳ Ｐゴシック" charset="0"/>
                <a:cs typeface="Consolas" charset="0"/>
              </a:rPr>
              <a:t>these segments are local at the function level; </a:t>
            </a:r>
            <a:r>
              <a:rPr lang="en-US" sz="1050" dirty="0">
                <a:latin typeface="Comic Sans MS" charset="0"/>
                <a:ea typeface="ＭＳ Ｐゴシック" charset="0"/>
              </a:rPr>
              <a:t>each function sees its own, private copy of each one of these four segments</a:t>
            </a:r>
            <a:endParaRPr lang="en-US" sz="1050" dirty="0">
              <a:latin typeface="Consolas" charset="0"/>
              <a:ea typeface="ＭＳ Ｐゴシック" charset="0"/>
              <a:cs typeface="Consolas" charset="0"/>
            </a:endParaRPr>
          </a:p>
          <a:p>
            <a:pPr marL="257175" indent="-188119" eaLnBrk="0" fontAlgn="base" hangingPunct="0">
              <a:spcBef>
                <a:spcPct val="55000"/>
              </a:spcBef>
              <a:spcAft>
                <a:spcPct val="0"/>
              </a:spcAft>
              <a:buClr>
                <a:srgbClr val="006600"/>
              </a:buClr>
              <a:buSzPct val="100000"/>
              <a:defRPr/>
            </a:pPr>
            <a:r>
              <a:rPr lang="en-US" sz="1050" u="sng" dirty="0">
                <a:latin typeface="Comic Sans MS" charset="0"/>
                <a:ea typeface="ＭＳ Ｐゴシック" charset="0"/>
                <a:cs typeface="Courier New" charset="0"/>
              </a:rPr>
              <a:t>The challenge:</a:t>
            </a:r>
            <a:br>
              <a:rPr lang="en-US" sz="1050" u="sng" dirty="0">
                <a:latin typeface="Comic Sans MS" charset="0"/>
                <a:ea typeface="ＭＳ Ｐゴシック" charset="0"/>
                <a:cs typeface="Courier New" charset="0"/>
              </a:rPr>
            </a:br>
            <a:r>
              <a:rPr lang="en-US" sz="1050" dirty="0">
                <a:latin typeface="Comic Sans MS" charset="0"/>
                <a:ea typeface="ＭＳ Ｐゴシック" charset="0"/>
              </a:rPr>
              <a:t>represent all these logical constructs on the same single physical address space -- the host </a:t>
            </a:r>
            <a:r>
              <a:rPr lang="en-US" sz="1050" dirty="0">
                <a:latin typeface="Consolas" charset="0"/>
                <a:ea typeface="ＭＳ Ｐゴシック" charset="0"/>
                <a:cs typeface="Consolas" charset="0"/>
              </a:rPr>
              <a:t>RAM</a:t>
            </a:r>
            <a:r>
              <a:rPr lang="en-US" sz="1050" dirty="0">
                <a:latin typeface="Comic Sans MS" charset="0"/>
                <a:ea typeface="ＭＳ Ｐゴシック" charset="0"/>
              </a:rPr>
              <a:t>.</a:t>
            </a:r>
          </a:p>
        </p:txBody>
      </p:sp>
      <p:graphicFrame>
        <p:nvGraphicFramePr>
          <p:cNvPr id="81924" name="Object 6">
            <a:extLst>
              <a:ext uri="{FF2B5EF4-FFF2-40B4-BE49-F238E27FC236}">
                <a16:creationId xmlns:a16="http://schemas.microsoft.com/office/drawing/2014/main" id="{78F5C4F7-0FFC-D842-960F-3406729328D6}"/>
              </a:ext>
            </a:extLst>
          </p:cNvPr>
          <p:cNvGraphicFramePr>
            <a:graphicFrameLocks noChangeAspect="1"/>
          </p:cNvGraphicFramePr>
          <p:nvPr>
            <p:extLst>
              <p:ext uri="{D42A27DB-BD31-4B8C-83A1-F6EECF244321}">
                <p14:modId xmlns:p14="http://schemas.microsoft.com/office/powerpoint/2010/main" val="3987468659"/>
              </p:ext>
            </p:extLst>
          </p:nvPr>
        </p:nvGraphicFramePr>
        <p:xfrm>
          <a:off x="1394846" y="1169465"/>
          <a:ext cx="2221772" cy="3251396"/>
        </p:xfrm>
        <a:graphic>
          <a:graphicData uri="http://schemas.openxmlformats.org/presentationml/2006/ole">
            <mc:AlternateContent xmlns:mc="http://schemas.openxmlformats.org/markup-compatibility/2006">
              <mc:Choice xmlns:v="urn:schemas-microsoft-com:vml" Requires="v">
                <p:oleObj spid="_x0000_s12429" name="Visio" r:id="rId5" imgW="6527800" imgH="5930900" progId="Visio.Drawing.11">
                  <p:embed/>
                </p:oleObj>
              </mc:Choice>
              <mc:Fallback>
                <p:oleObj name="Visio" r:id="rId5" imgW="6527800" imgH="5930900" progId="Visio.Drawing.11">
                  <p:embed/>
                  <p:pic>
                    <p:nvPicPr>
                      <p:cNvPr id="81924" name="Object 6">
                        <a:extLst>
                          <a:ext uri="{FF2B5EF4-FFF2-40B4-BE49-F238E27FC236}">
                            <a16:creationId xmlns:a16="http://schemas.microsoft.com/office/drawing/2014/main" id="{78F5C4F7-0FFC-D842-960F-340672932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394846" y="1169465"/>
                        <a:ext cx="2221772" cy="3251396"/>
                      </a:xfrm>
                      <a:prstGeom prst="rect">
                        <a:avLst/>
                      </a:prstGeom>
                      <a:solidFill>
                        <a:schemeClr val="bg1"/>
                      </a:solidFill>
                      <a:ln>
                        <a:noFill/>
                      </a:ln>
                    </p:spPr>
                  </p:pic>
                </p:oleObj>
              </mc:Fallback>
            </mc:AlternateContent>
          </a:graphicData>
        </a:graphic>
      </p:graphicFrame>
      <p:sp>
        <p:nvSpPr>
          <p:cNvPr id="81926" name="Rectangle 7">
            <a:extLst>
              <a:ext uri="{FF2B5EF4-FFF2-40B4-BE49-F238E27FC236}">
                <a16:creationId xmlns:a16="http://schemas.microsoft.com/office/drawing/2014/main" id="{F71640E5-9FAA-AD42-AF19-640860820296}"/>
              </a:ext>
            </a:extLst>
          </p:cNvPr>
          <p:cNvSpPr>
            <a:spLocks noChangeArrowheads="1"/>
          </p:cNvSpPr>
          <p:nvPr/>
        </p:nvSpPr>
        <p:spPr bwMode="auto">
          <a:xfrm>
            <a:off x="2380849" y="2277594"/>
            <a:ext cx="942390" cy="62719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dirty="0">
                <a:latin typeface="Arial" charset="0"/>
                <a:ea typeface="ＭＳ Ｐゴシック" charset="0"/>
              </a:rPr>
              <a:t>Host</a:t>
            </a:r>
            <a:br>
              <a:rPr lang="en-US" sz="1200" dirty="0">
                <a:latin typeface="Arial" charset="0"/>
                <a:ea typeface="ＭＳ Ｐゴシック" charset="0"/>
              </a:rPr>
            </a:br>
            <a:r>
              <a:rPr lang="en-US" sz="1200" dirty="0">
                <a:latin typeface="Arial" charset="0"/>
                <a:ea typeface="ＭＳ Ｐゴシック" charset="0"/>
              </a:rPr>
              <a:t>RAM</a:t>
            </a:r>
          </a:p>
        </p:txBody>
      </p:sp>
    </p:spTree>
    <p:extLst>
      <p:ext uri="{BB962C8B-B14F-4D97-AF65-F5344CB8AC3E}">
        <p14:creationId xmlns:p14="http://schemas.microsoft.com/office/powerpoint/2010/main" val="570508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descr="Bouquet">
            <a:extLst>
              <a:ext uri="{FF2B5EF4-FFF2-40B4-BE49-F238E27FC236}">
                <a16:creationId xmlns:a16="http://schemas.microsoft.com/office/drawing/2014/main" id="{6988271C-403A-3A4F-A450-E6827993999B}"/>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75779" name="Rectangle 3">
            <a:extLst>
              <a:ext uri="{FF2B5EF4-FFF2-40B4-BE49-F238E27FC236}">
                <a16:creationId xmlns:a16="http://schemas.microsoft.com/office/drawing/2014/main" id="{61FCE9EE-BC54-F948-B7B2-696330820B07}"/>
              </a:ext>
            </a:extLst>
          </p:cNvPr>
          <p:cNvSpPr>
            <a:spLocks noGrp="1" noChangeArrowheads="1"/>
          </p:cNvSpPr>
          <p:nvPr>
            <p:ph type="title" idx="4294967295"/>
          </p:nvPr>
        </p:nvSpPr>
        <p:spPr/>
        <p:txBody>
          <a:bodyPr/>
          <a:lstStyle/>
          <a:p>
            <a:pPr algn="ctr">
              <a:defRPr/>
            </a:pPr>
            <a:r>
              <a:rPr lang="en-US" dirty="0">
                <a:cs typeface="+mj-cs"/>
              </a:rPr>
              <a:t>VM implementation on the Hack platform</a:t>
            </a:r>
          </a:p>
        </p:txBody>
      </p:sp>
      <p:sp>
        <p:nvSpPr>
          <p:cNvPr id="498692" name="Rectangle 4">
            <a:extLst>
              <a:ext uri="{FF2B5EF4-FFF2-40B4-BE49-F238E27FC236}">
                <a16:creationId xmlns:a16="http://schemas.microsoft.com/office/drawing/2014/main" id="{368D3284-3050-084E-BB03-6511FCAD7546}"/>
              </a:ext>
            </a:extLst>
          </p:cNvPr>
          <p:cNvSpPr>
            <a:spLocks noChangeArrowheads="1"/>
          </p:cNvSpPr>
          <p:nvPr/>
        </p:nvSpPr>
        <p:spPr bwMode="auto">
          <a:xfrm>
            <a:off x="4031457" y="1195278"/>
            <a:ext cx="3855244" cy="36624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40000"/>
              </a:spcBef>
              <a:spcAft>
                <a:spcPct val="0"/>
              </a:spcAft>
              <a:buClr>
                <a:srgbClr val="006600"/>
              </a:buClr>
              <a:buSzPct val="100000"/>
            </a:pPr>
            <a:r>
              <a:rPr lang="en-US" altLang="en-CN" sz="1000" b="1" dirty="0">
                <a:solidFill>
                  <a:srgbClr val="000000"/>
                </a:solidFill>
                <a:latin typeface="Comic Sans MS" panose="030F0902030302020204" pitchFamily="66" charset="0"/>
              </a:rPr>
              <a:t>Basic idea:</a:t>
            </a:r>
            <a:r>
              <a:rPr lang="en-US" altLang="en-CN" sz="1000" dirty="0">
                <a:solidFill>
                  <a:srgbClr val="000000"/>
                </a:solidFill>
                <a:latin typeface="Comic Sans MS" panose="030F0902030302020204" pitchFamily="66" charset="0"/>
              </a:rPr>
              <a:t> the mapping of the stack and the global segments on the </a:t>
            </a:r>
            <a:r>
              <a:rPr lang="en-US" altLang="en-CN" sz="1000" dirty="0">
                <a:solidFill>
                  <a:srgbClr val="000000"/>
                </a:solidFill>
                <a:latin typeface="Consolas" panose="020B0609020204030204" pitchFamily="49" charset="0"/>
              </a:rPr>
              <a:t>RAM</a:t>
            </a:r>
            <a:r>
              <a:rPr lang="en-US" altLang="en-CN" sz="1000" dirty="0">
                <a:solidFill>
                  <a:srgbClr val="000000"/>
                </a:solidFill>
                <a:latin typeface="Comic Sans MS" panose="030F0902030302020204" pitchFamily="66" charset="0"/>
              </a:rPr>
              <a:t> is easy (fixed); </a:t>
            </a:r>
            <a:br>
              <a:rPr lang="en-US" altLang="en-CN" sz="1000" dirty="0">
                <a:solidFill>
                  <a:srgbClr val="000000"/>
                </a:solidFill>
                <a:latin typeface="Comic Sans MS" panose="030F0902030302020204" pitchFamily="66" charset="0"/>
              </a:rPr>
            </a:br>
            <a:r>
              <a:rPr lang="en-US" altLang="en-CN" sz="1000" dirty="0">
                <a:solidFill>
                  <a:srgbClr val="000000"/>
                </a:solidFill>
                <a:latin typeface="Comic Sans MS" panose="030F0902030302020204" pitchFamily="66" charset="0"/>
              </a:rPr>
              <a:t>the mapping of the function-level segments is dynamic, using pointers</a:t>
            </a:r>
            <a:endParaRPr lang="en-US" altLang="en-CN" sz="1000" b="1" u="sng" dirty="0">
              <a:solidFill>
                <a:srgbClr val="000066"/>
              </a:solidFill>
              <a:latin typeface="Courier New" panose="02070309020205020404" pitchFamily="49" charset="0"/>
            </a:endParaRPr>
          </a:p>
          <a:p>
            <a:pPr eaLnBrk="0" fontAlgn="base" hangingPunct="0">
              <a:spcBef>
                <a:spcPct val="40000"/>
              </a:spcBef>
              <a:spcAft>
                <a:spcPct val="0"/>
              </a:spcAft>
              <a:buClr>
                <a:srgbClr val="006600"/>
              </a:buClr>
              <a:buSzPct val="100000"/>
            </a:pPr>
            <a:r>
              <a:rPr lang="en-US" altLang="en-CN" sz="1000" u="sng" dirty="0">
                <a:solidFill>
                  <a:srgbClr val="000000"/>
                </a:solidFill>
                <a:latin typeface="Consolas" panose="020B0609020204030204" pitchFamily="49" charset="0"/>
              </a:rPr>
              <a:t>The stack</a:t>
            </a:r>
            <a:r>
              <a:rPr lang="en-US" altLang="en-CN" sz="1000" dirty="0">
                <a:solidFill>
                  <a:srgbClr val="000000"/>
                </a:solidFill>
                <a:latin typeface="Consolas" panose="020B0609020204030204" pitchFamily="49" charset="0"/>
              </a:rPr>
              <a:t>:</a:t>
            </a:r>
            <a:r>
              <a:rPr lang="en-US" altLang="en-CN" sz="1000" dirty="0">
                <a:solidFill>
                  <a:srgbClr val="000000"/>
                </a:solidFill>
                <a:latin typeface="Comic Sans MS" panose="030F0902030302020204" pitchFamily="66" charset="0"/>
              </a:rPr>
              <a:t> mapped on </a:t>
            </a:r>
            <a:r>
              <a:rPr lang="en-US" altLang="en-CN" sz="1000" dirty="0">
                <a:solidFill>
                  <a:srgbClr val="000000"/>
                </a:solidFill>
                <a:latin typeface="Consolas" panose="020B0609020204030204" pitchFamily="49" charset="0"/>
              </a:rPr>
              <a:t>RAM[256</a:t>
            </a:r>
            <a:r>
              <a:rPr lang="en-US" altLang="en-CN" sz="1000" dirty="0">
                <a:solidFill>
                  <a:srgbClr val="000000"/>
                </a:solidFill>
                <a:latin typeface="Comic Sans MS" panose="030F0902030302020204" pitchFamily="66" charset="0"/>
              </a:rPr>
              <a:t> ... </a:t>
            </a:r>
            <a:r>
              <a:rPr lang="en-US" altLang="en-CN" sz="1000" dirty="0">
                <a:solidFill>
                  <a:srgbClr val="000000"/>
                </a:solidFill>
                <a:latin typeface="Consolas" panose="020B0609020204030204" pitchFamily="49" charset="0"/>
              </a:rPr>
              <a:t>2047];</a:t>
            </a:r>
            <a:br>
              <a:rPr lang="en-US" altLang="en-CN" sz="1000" dirty="0">
                <a:solidFill>
                  <a:srgbClr val="000000"/>
                </a:solidFill>
                <a:latin typeface="Consolas" panose="020B0609020204030204" pitchFamily="49" charset="0"/>
              </a:rPr>
            </a:br>
            <a:r>
              <a:rPr lang="en-US" altLang="en-CN" sz="1000" dirty="0">
                <a:solidFill>
                  <a:srgbClr val="000000"/>
                </a:solidFill>
                <a:latin typeface="Comic Sans MS" panose="030F0902030302020204" pitchFamily="66" charset="0"/>
              </a:rPr>
              <a:t>The stack pointer is kept in </a:t>
            </a:r>
            <a:r>
              <a:rPr lang="en-US" altLang="en-CN" sz="1000" dirty="0">
                <a:solidFill>
                  <a:srgbClr val="000000"/>
                </a:solidFill>
                <a:latin typeface="Consolas" panose="020B0609020204030204" pitchFamily="49" charset="0"/>
              </a:rPr>
              <a:t>RAM</a:t>
            </a:r>
            <a:r>
              <a:rPr lang="en-US" altLang="en-CN" sz="1000" dirty="0">
                <a:solidFill>
                  <a:srgbClr val="000000"/>
                </a:solidFill>
                <a:latin typeface="Comic Sans MS" panose="030F0902030302020204" pitchFamily="66" charset="0"/>
              </a:rPr>
              <a:t> address </a:t>
            </a:r>
            <a:r>
              <a:rPr lang="en-US" altLang="en-CN" sz="1000" dirty="0">
                <a:solidFill>
                  <a:srgbClr val="000000"/>
                </a:solidFill>
                <a:latin typeface="Consolas" panose="020B0609020204030204" pitchFamily="49" charset="0"/>
              </a:rPr>
              <a:t>SP</a:t>
            </a:r>
            <a:r>
              <a:rPr lang="en-US" altLang="en-CN" sz="1000" dirty="0">
                <a:solidFill>
                  <a:srgbClr val="000000"/>
                </a:solidFill>
                <a:latin typeface="Comic Sans MS" panose="030F0902030302020204" pitchFamily="66" charset="0"/>
              </a:rPr>
              <a:t> </a:t>
            </a:r>
          </a:p>
          <a:p>
            <a:pPr eaLnBrk="0" fontAlgn="base" hangingPunct="0">
              <a:spcBef>
                <a:spcPct val="40000"/>
              </a:spcBef>
              <a:spcAft>
                <a:spcPct val="0"/>
              </a:spcAft>
              <a:buClr>
                <a:srgbClr val="006600"/>
              </a:buClr>
              <a:buSzPct val="100000"/>
            </a:pPr>
            <a:r>
              <a:rPr lang="en-US" altLang="en-CN" sz="1000" u="sng" dirty="0">
                <a:solidFill>
                  <a:srgbClr val="000000"/>
                </a:solidFill>
                <a:latin typeface="Consolas" panose="020B0609020204030204" pitchFamily="49" charset="0"/>
              </a:rPr>
              <a:t>static</a:t>
            </a:r>
            <a:r>
              <a:rPr lang="en-US" altLang="en-CN" sz="1000" dirty="0">
                <a:solidFill>
                  <a:srgbClr val="000000"/>
                </a:solidFill>
                <a:latin typeface="Consolas" panose="020B0609020204030204" pitchFamily="49" charset="0"/>
              </a:rPr>
              <a:t>:</a:t>
            </a:r>
            <a:r>
              <a:rPr lang="en-US" altLang="en-CN" sz="1000" dirty="0">
                <a:solidFill>
                  <a:srgbClr val="000000"/>
                </a:solidFill>
                <a:latin typeface="Comic Sans MS" panose="030F0902030302020204" pitchFamily="66" charset="0"/>
              </a:rPr>
              <a:t> mapped on </a:t>
            </a:r>
            <a:r>
              <a:rPr lang="en-US" altLang="en-CN" sz="1000" dirty="0">
                <a:solidFill>
                  <a:srgbClr val="000000"/>
                </a:solidFill>
                <a:latin typeface="Consolas" panose="020B0609020204030204" pitchFamily="49" charset="0"/>
              </a:rPr>
              <a:t>RAM[16</a:t>
            </a:r>
            <a:r>
              <a:rPr lang="en-US" altLang="en-CN" sz="1000" dirty="0">
                <a:solidFill>
                  <a:srgbClr val="000000"/>
                </a:solidFill>
                <a:latin typeface="Comic Sans MS" panose="030F0902030302020204" pitchFamily="66" charset="0"/>
              </a:rPr>
              <a:t> ... </a:t>
            </a:r>
            <a:r>
              <a:rPr lang="en-US" altLang="en-CN" sz="1000" dirty="0">
                <a:solidFill>
                  <a:srgbClr val="000000"/>
                </a:solidFill>
                <a:latin typeface="Consolas" panose="020B0609020204030204" pitchFamily="49" charset="0"/>
              </a:rPr>
              <a:t>255];</a:t>
            </a:r>
            <a:br>
              <a:rPr lang="en-US" altLang="en-CN" sz="1000" dirty="0">
                <a:solidFill>
                  <a:srgbClr val="000000"/>
                </a:solidFill>
                <a:latin typeface="Consolas" panose="020B0609020204030204" pitchFamily="49" charset="0"/>
              </a:rPr>
            </a:br>
            <a:r>
              <a:rPr lang="en-US" altLang="en-CN" sz="1000" dirty="0">
                <a:solidFill>
                  <a:srgbClr val="000000"/>
                </a:solidFill>
                <a:latin typeface="Comic Sans MS" panose="030F0902030302020204" pitchFamily="66" charset="0"/>
              </a:rPr>
              <a:t>each segment reference </a:t>
            </a:r>
            <a:r>
              <a:rPr lang="en-US" altLang="en-CN" sz="800" dirty="0">
                <a:solidFill>
                  <a:srgbClr val="000000"/>
                </a:solidFill>
                <a:latin typeface="Consolas" panose="020B0609020204030204" pitchFamily="49" charset="0"/>
              </a:rPr>
              <a:t>static</a:t>
            </a:r>
            <a:r>
              <a:rPr lang="en-US" altLang="en-CN" sz="1000" dirty="0">
                <a:solidFill>
                  <a:srgbClr val="000000"/>
                </a:solidFill>
                <a:latin typeface="Comic Sans MS" panose="030F0902030302020204" pitchFamily="66" charset="0"/>
              </a:rPr>
              <a:t> </a:t>
            </a:r>
            <a:r>
              <a:rPr lang="en-US" altLang="en-CN" sz="1000" i="1" dirty="0" err="1">
                <a:solidFill>
                  <a:srgbClr val="000000"/>
                </a:solidFill>
                <a:latin typeface="Times New Roman" panose="02020603050405020304" pitchFamily="18" charset="0"/>
              </a:rPr>
              <a:t>i</a:t>
            </a:r>
            <a:r>
              <a:rPr lang="en-US" altLang="en-CN" sz="1000" dirty="0">
                <a:solidFill>
                  <a:srgbClr val="000000"/>
                </a:solidFill>
                <a:latin typeface="Comic Sans MS" panose="030F0902030302020204" pitchFamily="66" charset="0"/>
              </a:rPr>
              <a:t>  appearing in a VM file named </a:t>
            </a:r>
            <a:r>
              <a:rPr lang="en-US" altLang="en-CN" sz="1000" dirty="0">
                <a:solidFill>
                  <a:srgbClr val="000000"/>
                </a:solidFill>
                <a:latin typeface="Consolas" panose="020B0609020204030204" pitchFamily="49" charset="0"/>
              </a:rPr>
              <a:t>f</a:t>
            </a:r>
            <a:r>
              <a:rPr lang="en-US" altLang="en-CN" sz="1000" dirty="0">
                <a:solidFill>
                  <a:srgbClr val="000000"/>
                </a:solidFill>
                <a:latin typeface="Comic Sans MS" panose="030F0902030302020204" pitchFamily="66" charset="0"/>
              </a:rPr>
              <a:t> is compiled to the assembly language symbol </a:t>
            </a:r>
            <a:r>
              <a:rPr lang="en-US" altLang="en-CN" sz="1000" dirty="0" err="1">
                <a:solidFill>
                  <a:srgbClr val="000000"/>
                </a:solidFill>
                <a:latin typeface="Consolas" panose="020B0609020204030204" pitchFamily="49" charset="0"/>
              </a:rPr>
              <a:t>f.i</a:t>
            </a:r>
            <a:r>
              <a:rPr lang="en-US" altLang="en-CN" sz="1000" b="1" dirty="0">
                <a:solidFill>
                  <a:srgbClr val="000000"/>
                </a:solidFill>
                <a:latin typeface="Courier New" panose="02070309020205020404" pitchFamily="49" charset="0"/>
              </a:rPr>
              <a:t> </a:t>
            </a:r>
            <a:r>
              <a:rPr lang="en-US" altLang="en-CN" sz="600" dirty="0">
                <a:solidFill>
                  <a:srgbClr val="000000"/>
                </a:solidFill>
                <a:latin typeface="Comic Sans MS" panose="030F0902030302020204" pitchFamily="66" charset="0"/>
              </a:rPr>
              <a:t>(recall that the assembler further maps such symbols to the </a:t>
            </a:r>
            <a:r>
              <a:rPr lang="en-US" altLang="en-CN" sz="600" dirty="0">
                <a:solidFill>
                  <a:srgbClr val="000000"/>
                </a:solidFill>
                <a:latin typeface="Consolas" panose="020B0609020204030204" pitchFamily="49" charset="0"/>
              </a:rPr>
              <a:t>RAM</a:t>
            </a:r>
            <a:r>
              <a:rPr lang="en-US" altLang="en-CN" sz="600" dirty="0">
                <a:solidFill>
                  <a:srgbClr val="000000"/>
                </a:solidFill>
                <a:latin typeface="Comic Sans MS" panose="030F0902030302020204" pitchFamily="66" charset="0"/>
              </a:rPr>
              <a:t>, from address 16 onward)</a:t>
            </a:r>
          </a:p>
          <a:p>
            <a:pPr eaLnBrk="0" fontAlgn="base" hangingPunct="0">
              <a:spcBef>
                <a:spcPct val="40000"/>
              </a:spcBef>
              <a:spcAft>
                <a:spcPct val="0"/>
              </a:spcAft>
              <a:buClr>
                <a:srgbClr val="006600"/>
              </a:buClr>
              <a:buSzPct val="100000"/>
            </a:pPr>
            <a:r>
              <a:rPr lang="en-US" altLang="en-CN" sz="1000" u="sng" dirty="0" err="1">
                <a:solidFill>
                  <a:srgbClr val="000000"/>
                </a:solidFill>
                <a:latin typeface="Consolas" panose="020B0609020204030204" pitchFamily="49" charset="0"/>
              </a:rPr>
              <a:t>local,argument,this,that</a:t>
            </a:r>
            <a:r>
              <a:rPr lang="en-US" altLang="en-CN" sz="1000" dirty="0">
                <a:solidFill>
                  <a:srgbClr val="000000"/>
                </a:solidFill>
                <a:latin typeface="Consolas" panose="020B0609020204030204" pitchFamily="49" charset="0"/>
              </a:rPr>
              <a:t>:</a:t>
            </a:r>
            <a:r>
              <a:rPr lang="en-US" altLang="en-CN" sz="1000" dirty="0">
                <a:solidFill>
                  <a:srgbClr val="000000"/>
                </a:solidFill>
                <a:latin typeface="Comic Sans MS" panose="030F0902030302020204" pitchFamily="66" charset="0"/>
              </a:rPr>
              <a:t> these method-level segments are mapped somewhere from address </a:t>
            </a:r>
            <a:r>
              <a:rPr lang="en-US" altLang="en-CN" sz="1000" dirty="0">
                <a:solidFill>
                  <a:srgbClr val="000000"/>
                </a:solidFill>
                <a:latin typeface="Consolas" panose="020B0609020204030204" pitchFamily="49" charset="0"/>
              </a:rPr>
              <a:t>2048</a:t>
            </a:r>
            <a:r>
              <a:rPr lang="en-US" altLang="en-CN" sz="1000" dirty="0">
                <a:solidFill>
                  <a:srgbClr val="000000"/>
                </a:solidFill>
                <a:latin typeface="Comic Sans MS" panose="030F0902030302020204" pitchFamily="66" charset="0"/>
              </a:rPr>
              <a:t> onward, in an area called </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heap</a:t>
            </a:r>
            <a:r>
              <a:rPr lang="en-US" altLang="en-US" sz="1000" dirty="0">
                <a:solidFill>
                  <a:srgbClr val="000000"/>
                </a:solidFill>
                <a:latin typeface="Comic Sans MS" panose="030F0902030302020204" pitchFamily="66" charset="0"/>
              </a:rPr>
              <a:t>”</a:t>
            </a:r>
            <a:r>
              <a:rPr lang="en-US" altLang="en-CN" sz="1000" dirty="0">
                <a:solidFill>
                  <a:srgbClr val="000000"/>
                </a:solidFill>
                <a:latin typeface="Comic Sans MS" panose="030F0902030302020204" pitchFamily="66" charset="0"/>
              </a:rPr>
              <a:t>. The base addresses of these segments are kept in </a:t>
            </a:r>
            <a:r>
              <a:rPr lang="en-US" altLang="en-CN" sz="1000" dirty="0">
                <a:solidFill>
                  <a:srgbClr val="000000"/>
                </a:solidFill>
                <a:latin typeface="Consolas" panose="020B0609020204030204" pitchFamily="49" charset="0"/>
              </a:rPr>
              <a:t>RAM</a:t>
            </a:r>
            <a:r>
              <a:rPr lang="en-US" altLang="en-CN" sz="1000" dirty="0">
                <a:solidFill>
                  <a:srgbClr val="000000"/>
                </a:solidFill>
                <a:latin typeface="Comic Sans MS" panose="030F0902030302020204" pitchFamily="66" charset="0"/>
              </a:rPr>
              <a:t> addresses </a:t>
            </a:r>
            <a:r>
              <a:rPr lang="en-US" altLang="en-CN" sz="1000" dirty="0">
                <a:solidFill>
                  <a:srgbClr val="000000"/>
                </a:solidFill>
                <a:latin typeface="Consolas" panose="020B0609020204030204" pitchFamily="49" charset="0"/>
              </a:rPr>
              <a:t>LCL</a:t>
            </a:r>
            <a:r>
              <a:rPr lang="en-US" altLang="en-CN" sz="1000" dirty="0">
                <a:solidFill>
                  <a:srgbClr val="000000"/>
                </a:solidFill>
                <a:latin typeface="Comic Sans MS" panose="030F0902030302020204" pitchFamily="66" charset="0"/>
              </a:rPr>
              <a:t>, </a:t>
            </a:r>
            <a:r>
              <a:rPr lang="en-US" altLang="en-CN" sz="1000" dirty="0">
                <a:solidFill>
                  <a:srgbClr val="000000"/>
                </a:solidFill>
                <a:latin typeface="Consolas" panose="020B0609020204030204" pitchFamily="49" charset="0"/>
              </a:rPr>
              <a:t>ARG</a:t>
            </a:r>
            <a:r>
              <a:rPr lang="en-US" altLang="en-CN" sz="1000" dirty="0">
                <a:solidFill>
                  <a:srgbClr val="000000"/>
                </a:solidFill>
                <a:latin typeface="Comic Sans MS" panose="030F0902030302020204" pitchFamily="66" charset="0"/>
              </a:rPr>
              <a:t>, </a:t>
            </a:r>
            <a:r>
              <a:rPr lang="en-US" altLang="en-CN" sz="1000" dirty="0">
                <a:solidFill>
                  <a:srgbClr val="000000"/>
                </a:solidFill>
                <a:latin typeface="Consolas" panose="020B0609020204030204" pitchFamily="49" charset="0"/>
              </a:rPr>
              <a:t>THIS</a:t>
            </a:r>
            <a:r>
              <a:rPr lang="en-US" altLang="en-CN" sz="1000" dirty="0">
                <a:solidFill>
                  <a:srgbClr val="000000"/>
                </a:solidFill>
                <a:latin typeface="Comic Sans MS" panose="030F0902030302020204" pitchFamily="66" charset="0"/>
              </a:rPr>
              <a:t>, and </a:t>
            </a:r>
            <a:r>
              <a:rPr lang="en-US" altLang="en-CN" sz="1000" dirty="0">
                <a:solidFill>
                  <a:srgbClr val="000000"/>
                </a:solidFill>
                <a:latin typeface="Consolas" panose="020B0609020204030204" pitchFamily="49" charset="0"/>
              </a:rPr>
              <a:t>THAT</a:t>
            </a:r>
            <a:r>
              <a:rPr lang="en-US" altLang="en-CN" sz="1000" dirty="0">
                <a:solidFill>
                  <a:srgbClr val="000000"/>
                </a:solidFill>
                <a:latin typeface="Comic Sans MS" panose="030F0902030302020204" pitchFamily="66" charset="0"/>
              </a:rPr>
              <a:t>. Access to the </a:t>
            </a:r>
            <a:r>
              <a:rPr lang="en-US" altLang="en-CN" sz="1000" i="1" dirty="0" err="1">
                <a:solidFill>
                  <a:srgbClr val="000000"/>
                </a:solidFill>
                <a:latin typeface="Times New Roman" panose="02020603050405020304" pitchFamily="18" charset="0"/>
              </a:rPr>
              <a:t>i</a:t>
            </a:r>
            <a:r>
              <a:rPr lang="en-US" altLang="en-CN" sz="1000" dirty="0" err="1">
                <a:solidFill>
                  <a:srgbClr val="000000"/>
                </a:solidFill>
                <a:latin typeface="Comic Sans MS" panose="030F0902030302020204" pitchFamily="66" charset="0"/>
              </a:rPr>
              <a:t>-th</a:t>
            </a:r>
            <a:r>
              <a:rPr lang="en-US" altLang="en-CN" sz="1000" dirty="0">
                <a:solidFill>
                  <a:srgbClr val="000000"/>
                </a:solidFill>
                <a:latin typeface="Comic Sans MS" panose="030F0902030302020204" pitchFamily="66" charset="0"/>
              </a:rPr>
              <a:t> entry of any of these segments is implemented by accessing </a:t>
            </a:r>
            <a:r>
              <a:rPr lang="en-US" altLang="en-CN" sz="1000" dirty="0">
                <a:solidFill>
                  <a:srgbClr val="000000"/>
                </a:solidFill>
                <a:latin typeface="Consolas" panose="020B0609020204030204" pitchFamily="49" charset="0"/>
              </a:rPr>
              <a:t>RAM[</a:t>
            </a:r>
            <a:r>
              <a:rPr lang="en-US" altLang="en-CN" sz="1000" dirty="0" err="1">
                <a:solidFill>
                  <a:srgbClr val="000000"/>
                </a:solidFill>
                <a:latin typeface="Consolas" panose="020B0609020204030204" pitchFamily="49" charset="0"/>
              </a:rPr>
              <a:t>segmentBase</a:t>
            </a:r>
            <a:r>
              <a:rPr lang="en-US" altLang="en-CN" sz="1000" dirty="0">
                <a:solidFill>
                  <a:srgbClr val="000000"/>
                </a:solidFill>
                <a:latin typeface="Comic Sans MS" panose="030F0902030302020204" pitchFamily="66" charset="0"/>
              </a:rPr>
              <a:t> </a:t>
            </a:r>
            <a:r>
              <a:rPr lang="en-US" altLang="en-CN" sz="1000" dirty="0">
                <a:solidFill>
                  <a:srgbClr val="000000"/>
                </a:solidFill>
                <a:latin typeface="Consolas" panose="020B0609020204030204" pitchFamily="49" charset="0"/>
              </a:rPr>
              <a:t>+</a:t>
            </a:r>
            <a:r>
              <a:rPr lang="en-US" altLang="en-CN" sz="1000" dirty="0">
                <a:solidFill>
                  <a:srgbClr val="000000"/>
                </a:solidFill>
                <a:latin typeface="Comic Sans MS" panose="030F0902030302020204" pitchFamily="66" charset="0"/>
              </a:rPr>
              <a:t> </a:t>
            </a:r>
            <a:r>
              <a:rPr lang="en-US" altLang="en-CN" sz="1000" i="1" dirty="0" err="1">
                <a:solidFill>
                  <a:srgbClr val="000000"/>
                </a:solidFill>
                <a:latin typeface="Times New Roman" panose="02020603050405020304" pitchFamily="18" charset="0"/>
              </a:rPr>
              <a:t>i</a:t>
            </a:r>
            <a:r>
              <a:rPr lang="en-US" altLang="en-CN" sz="1000" dirty="0">
                <a:solidFill>
                  <a:srgbClr val="000000"/>
                </a:solidFill>
                <a:latin typeface="Consolas" panose="020B0609020204030204" pitchFamily="49" charset="0"/>
              </a:rPr>
              <a:t>]</a:t>
            </a:r>
          </a:p>
          <a:p>
            <a:pPr eaLnBrk="0" fontAlgn="base" hangingPunct="0">
              <a:spcBef>
                <a:spcPct val="40000"/>
              </a:spcBef>
              <a:spcAft>
                <a:spcPct val="0"/>
              </a:spcAft>
              <a:buClr>
                <a:srgbClr val="006600"/>
              </a:buClr>
              <a:buSzPct val="100000"/>
            </a:pPr>
            <a:r>
              <a:rPr lang="en-US" altLang="en-CN" sz="1000" u="sng" dirty="0">
                <a:solidFill>
                  <a:srgbClr val="000000"/>
                </a:solidFill>
                <a:latin typeface="Consolas" panose="020B0609020204030204" pitchFamily="49" charset="0"/>
              </a:rPr>
              <a:t>constant</a:t>
            </a:r>
            <a:r>
              <a:rPr lang="en-US" altLang="en-CN" sz="1000" dirty="0">
                <a:solidFill>
                  <a:srgbClr val="000000"/>
                </a:solidFill>
                <a:latin typeface="Consolas" panose="020B0609020204030204" pitchFamily="49" charset="0"/>
              </a:rPr>
              <a:t>: </a:t>
            </a:r>
            <a:r>
              <a:rPr lang="en-US" altLang="en-CN" sz="1000" dirty="0">
                <a:solidFill>
                  <a:srgbClr val="000000"/>
                </a:solidFill>
                <a:latin typeface="Comic Sans MS" panose="030F0902030302020204" pitchFamily="66" charset="0"/>
              </a:rPr>
              <a:t>a truly a virtual segment:</a:t>
            </a:r>
            <a:br>
              <a:rPr lang="en-US" altLang="en-CN" sz="1000" dirty="0">
                <a:solidFill>
                  <a:srgbClr val="000000"/>
                </a:solidFill>
                <a:latin typeface="Comic Sans MS" panose="030F0902030302020204" pitchFamily="66" charset="0"/>
              </a:rPr>
            </a:br>
            <a:r>
              <a:rPr lang="en-US" altLang="en-CN" sz="1000" dirty="0">
                <a:solidFill>
                  <a:srgbClr val="000000"/>
                </a:solidFill>
                <a:latin typeface="Comic Sans MS" panose="030F0902030302020204" pitchFamily="66" charset="0"/>
              </a:rPr>
              <a:t>access to </a:t>
            </a:r>
            <a:r>
              <a:rPr lang="en-US" altLang="en-CN" sz="1000" dirty="0">
                <a:solidFill>
                  <a:srgbClr val="000000"/>
                </a:solidFill>
                <a:latin typeface="Consolas" panose="020B0609020204030204" pitchFamily="49" charset="0"/>
              </a:rPr>
              <a:t>constant</a:t>
            </a:r>
            <a:r>
              <a:rPr lang="en-US" altLang="en-CN" sz="1000" b="1" dirty="0">
                <a:solidFill>
                  <a:srgbClr val="000066"/>
                </a:solidFill>
                <a:latin typeface="Comic Sans MS" panose="030F0902030302020204" pitchFamily="66" charset="0"/>
                <a:cs typeface="Arial" panose="020B0604020202020204" pitchFamily="34" charset="0"/>
              </a:rPr>
              <a:t> </a:t>
            </a:r>
            <a:r>
              <a:rPr lang="en-US" altLang="en-CN" sz="1000" i="1" dirty="0" err="1">
                <a:solidFill>
                  <a:srgbClr val="000000"/>
                </a:solidFill>
                <a:latin typeface="Times New Roman" panose="02020603050405020304" pitchFamily="18" charset="0"/>
              </a:rPr>
              <a:t>i</a:t>
            </a:r>
            <a:r>
              <a:rPr lang="en-US" altLang="en-CN" sz="1000" b="1" dirty="0">
                <a:solidFill>
                  <a:srgbClr val="000066"/>
                </a:solidFill>
                <a:latin typeface="Courier New" panose="02070309020205020404" pitchFamily="49" charset="0"/>
              </a:rPr>
              <a:t> </a:t>
            </a:r>
            <a:r>
              <a:rPr lang="en-US" altLang="en-CN" sz="1000" dirty="0">
                <a:solidFill>
                  <a:srgbClr val="000000"/>
                </a:solidFill>
                <a:latin typeface="Comic Sans MS" panose="030F0902030302020204" pitchFamily="66" charset="0"/>
              </a:rPr>
              <a:t>is implemented by supplying the constant </a:t>
            </a:r>
            <a:r>
              <a:rPr lang="en-US" altLang="en-CN" sz="1000" i="1" dirty="0" err="1">
                <a:solidFill>
                  <a:srgbClr val="000000"/>
                </a:solidFill>
                <a:latin typeface="Times New Roman" panose="02020603050405020304" pitchFamily="18" charset="0"/>
              </a:rPr>
              <a:t>i</a:t>
            </a:r>
            <a:r>
              <a:rPr lang="en-US" altLang="en-CN" sz="1000" i="1" dirty="0">
                <a:solidFill>
                  <a:srgbClr val="000000"/>
                </a:solidFill>
                <a:latin typeface="Times New Roman" panose="02020603050405020304" pitchFamily="18" charset="0"/>
              </a:rPr>
              <a:t>.</a:t>
            </a:r>
          </a:p>
          <a:p>
            <a:pPr eaLnBrk="0" fontAlgn="base" hangingPunct="0">
              <a:spcBef>
                <a:spcPct val="40000"/>
              </a:spcBef>
              <a:spcAft>
                <a:spcPct val="0"/>
              </a:spcAft>
              <a:buClr>
                <a:srgbClr val="006600"/>
              </a:buClr>
              <a:buSzPct val="100000"/>
            </a:pPr>
            <a:r>
              <a:rPr lang="en-US" altLang="en-CN" sz="1000" u="sng" dirty="0">
                <a:solidFill>
                  <a:srgbClr val="000000"/>
                </a:solidFill>
                <a:latin typeface="Consolas" panose="020B0609020204030204" pitchFamily="49" charset="0"/>
              </a:rPr>
              <a:t>pointer</a:t>
            </a:r>
            <a:r>
              <a:rPr lang="en-US" altLang="en-CN" sz="1000" dirty="0">
                <a:solidFill>
                  <a:srgbClr val="000000"/>
                </a:solidFill>
                <a:latin typeface="Consolas" panose="020B0609020204030204" pitchFamily="49" charset="0"/>
              </a:rPr>
              <a:t>: </a:t>
            </a:r>
            <a:r>
              <a:rPr lang="en-US" altLang="en-CN" sz="1000" dirty="0">
                <a:solidFill>
                  <a:srgbClr val="000000"/>
                </a:solidFill>
                <a:latin typeface="Comic Sans MS" panose="030F0902030302020204" pitchFamily="66" charset="0"/>
              </a:rPr>
              <a:t>discussed later.</a:t>
            </a:r>
          </a:p>
        </p:txBody>
      </p:sp>
      <p:grpSp>
        <p:nvGrpSpPr>
          <p:cNvPr id="83972" name="Group 5">
            <a:extLst>
              <a:ext uri="{FF2B5EF4-FFF2-40B4-BE49-F238E27FC236}">
                <a16:creationId xmlns:a16="http://schemas.microsoft.com/office/drawing/2014/main" id="{788C791B-3224-C342-95C3-6EF653B779A8}"/>
              </a:ext>
            </a:extLst>
          </p:cNvPr>
          <p:cNvGrpSpPr>
            <a:grpSpLocks/>
          </p:cNvGrpSpPr>
          <p:nvPr/>
        </p:nvGrpSpPr>
        <p:grpSpPr bwMode="auto">
          <a:xfrm>
            <a:off x="1195158" y="1131376"/>
            <a:ext cx="2311782" cy="3726374"/>
            <a:chOff x="-202" y="437"/>
            <a:chExt cx="2447" cy="3581"/>
          </a:xfrm>
        </p:grpSpPr>
        <p:graphicFrame>
          <p:nvGraphicFramePr>
            <p:cNvPr id="83973" name="Object 6">
              <a:extLst>
                <a:ext uri="{FF2B5EF4-FFF2-40B4-BE49-F238E27FC236}">
                  <a16:creationId xmlns:a16="http://schemas.microsoft.com/office/drawing/2014/main" id="{7AE80BB5-FA27-0749-B66B-537E670A2298}"/>
                </a:ext>
              </a:extLst>
            </p:cNvPr>
            <p:cNvGraphicFramePr>
              <a:graphicFrameLocks noChangeAspect="1"/>
            </p:cNvGraphicFramePr>
            <p:nvPr>
              <p:extLst>
                <p:ext uri="{D42A27DB-BD31-4B8C-83A1-F6EECF244321}">
                  <p14:modId xmlns:p14="http://schemas.microsoft.com/office/powerpoint/2010/main" val="1728769386"/>
                </p:ext>
              </p:extLst>
            </p:nvPr>
          </p:nvGraphicFramePr>
          <p:xfrm>
            <a:off x="-202" y="437"/>
            <a:ext cx="2447" cy="3581"/>
          </p:xfrm>
          <a:graphic>
            <a:graphicData uri="http://schemas.openxmlformats.org/presentationml/2006/ole">
              <mc:AlternateContent xmlns:mc="http://schemas.openxmlformats.org/markup-compatibility/2006">
                <mc:Choice xmlns:v="urn:schemas-microsoft-com:vml" Requires="v">
                  <p:oleObj spid="_x0000_s13453" name="VISIO" r:id="rId5" imgW="6515100" imgH="5918200" progId="Visio.Drawing.6">
                    <p:embed/>
                  </p:oleObj>
                </mc:Choice>
                <mc:Fallback>
                  <p:oleObj name="VISIO" r:id="rId5" imgW="6515100" imgH="5918200" progId="Visio.Drawing.6">
                    <p:embed/>
                    <p:pic>
                      <p:nvPicPr>
                        <p:cNvPr id="83973" name="Object 6">
                          <a:extLst>
                            <a:ext uri="{FF2B5EF4-FFF2-40B4-BE49-F238E27FC236}">
                              <a16:creationId xmlns:a16="http://schemas.microsoft.com/office/drawing/2014/main" id="{7AE80BB5-FA27-0749-B66B-537E670A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202" y="437"/>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3" name="Rectangle 7">
              <a:extLst>
                <a:ext uri="{FF2B5EF4-FFF2-40B4-BE49-F238E27FC236}">
                  <a16:creationId xmlns:a16="http://schemas.microsoft.com/office/drawing/2014/main" id="{1865A5ED-113B-1441-8A59-0AE8BB3F1B06}"/>
                </a:ext>
              </a:extLst>
            </p:cNvPr>
            <p:cNvSpPr>
              <a:spLocks noChangeArrowheads="1"/>
            </p:cNvSpPr>
            <p:nvPr/>
          </p:nvSpPr>
          <p:spPr bwMode="auto">
            <a:xfrm>
              <a:off x="882" y="1253"/>
              <a:ext cx="1043" cy="6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dirty="0">
                  <a:latin typeface="Arial" charset="0"/>
                  <a:ea typeface="ＭＳ Ｐゴシック" charset="0"/>
                </a:rPr>
                <a:t>Host</a:t>
              </a:r>
              <a:br>
                <a:rPr lang="en-US" sz="1800" dirty="0">
                  <a:latin typeface="Arial" charset="0"/>
                  <a:ea typeface="ＭＳ Ｐゴシック" charset="0"/>
                </a:rPr>
              </a:br>
              <a:r>
                <a:rPr lang="en-US" sz="1800" dirty="0">
                  <a:latin typeface="Arial" charset="0"/>
                  <a:ea typeface="ＭＳ Ｐゴシック" charset="0"/>
                </a:rPr>
                <a:t>RAM</a:t>
              </a:r>
            </a:p>
          </p:txBody>
        </p:sp>
      </p:grpSp>
    </p:spTree>
    <p:extLst>
      <p:ext uri="{BB962C8B-B14F-4D97-AF65-F5344CB8AC3E}">
        <p14:creationId xmlns:p14="http://schemas.microsoft.com/office/powerpoint/2010/main" val="2939513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descr="Bouquet">
            <a:extLst>
              <a:ext uri="{FF2B5EF4-FFF2-40B4-BE49-F238E27FC236}">
                <a16:creationId xmlns:a16="http://schemas.microsoft.com/office/drawing/2014/main" id="{9CECB7D3-B633-B04D-9197-906A06BC8DC3}"/>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5539" name="Rectangle 3">
            <a:extLst>
              <a:ext uri="{FF2B5EF4-FFF2-40B4-BE49-F238E27FC236}">
                <a16:creationId xmlns:a16="http://schemas.microsoft.com/office/drawing/2014/main" id="{AE3748AB-9331-5D44-B8D0-E534DC3B7936}"/>
              </a:ext>
            </a:extLst>
          </p:cNvPr>
          <p:cNvSpPr>
            <a:spLocks noGrp="1" noChangeArrowheads="1"/>
          </p:cNvSpPr>
          <p:nvPr>
            <p:ph type="title" idx="4294967295"/>
          </p:nvPr>
        </p:nvSpPr>
        <p:spPr/>
        <p:txBody>
          <a:bodyPr/>
          <a:lstStyle/>
          <a:p>
            <a:pPr algn="ctr">
              <a:defRPr/>
            </a:pPr>
            <a:r>
              <a:rPr lang="en-US" dirty="0">
                <a:cs typeface="+mj-cs"/>
              </a:rPr>
              <a:t>VM implementation on the Hack platform</a:t>
            </a:r>
          </a:p>
        </p:txBody>
      </p:sp>
      <p:grpSp>
        <p:nvGrpSpPr>
          <p:cNvPr id="86019" name="Group 5">
            <a:extLst>
              <a:ext uri="{FF2B5EF4-FFF2-40B4-BE49-F238E27FC236}">
                <a16:creationId xmlns:a16="http://schemas.microsoft.com/office/drawing/2014/main" id="{77CFABDF-D3B8-EA46-87EE-EB827C61E81B}"/>
              </a:ext>
            </a:extLst>
          </p:cNvPr>
          <p:cNvGrpSpPr>
            <a:grpSpLocks/>
          </p:cNvGrpSpPr>
          <p:nvPr/>
        </p:nvGrpSpPr>
        <p:grpSpPr bwMode="auto">
          <a:xfrm>
            <a:off x="1332854" y="1017725"/>
            <a:ext cx="2667295" cy="3829558"/>
            <a:chOff x="9" y="503"/>
            <a:chExt cx="2447" cy="3581"/>
          </a:xfrm>
        </p:grpSpPr>
        <p:graphicFrame>
          <p:nvGraphicFramePr>
            <p:cNvPr id="86021" name="Object 6">
              <a:extLst>
                <a:ext uri="{FF2B5EF4-FFF2-40B4-BE49-F238E27FC236}">
                  <a16:creationId xmlns:a16="http://schemas.microsoft.com/office/drawing/2014/main" id="{BDF33E52-9F49-F540-9806-AF45FAD5EB2C}"/>
                </a:ext>
              </a:extLst>
            </p:cNvPr>
            <p:cNvGraphicFramePr>
              <a:graphicFrameLocks noChangeAspect="1"/>
            </p:cNvGraphicFramePr>
            <p:nvPr>
              <p:extLst>
                <p:ext uri="{D42A27DB-BD31-4B8C-83A1-F6EECF244321}">
                  <p14:modId xmlns:p14="http://schemas.microsoft.com/office/powerpoint/2010/main" val="3714443114"/>
                </p:ext>
              </p:extLst>
            </p:nvPr>
          </p:nvGraphicFramePr>
          <p:xfrm>
            <a:off x="9" y="503"/>
            <a:ext cx="2447" cy="3581"/>
          </p:xfrm>
          <a:graphic>
            <a:graphicData uri="http://schemas.openxmlformats.org/presentationml/2006/ole">
              <mc:AlternateContent xmlns:mc="http://schemas.openxmlformats.org/markup-compatibility/2006">
                <mc:Choice xmlns:v="urn:schemas-microsoft-com:vml" Requires="v">
                  <p:oleObj spid="_x0000_s14477" name="VISIO" r:id="rId5" imgW="6515100" imgH="5918200" progId="Visio.Drawing.6">
                    <p:embed/>
                  </p:oleObj>
                </mc:Choice>
                <mc:Fallback>
                  <p:oleObj name="VISIO" r:id="rId5" imgW="6515100" imgH="5918200" progId="Visio.Drawing.6">
                    <p:embed/>
                    <p:pic>
                      <p:nvPicPr>
                        <p:cNvPr id="86021" name="Object 6">
                          <a:extLst>
                            <a:ext uri="{FF2B5EF4-FFF2-40B4-BE49-F238E27FC236}">
                              <a16:creationId xmlns:a16="http://schemas.microsoft.com/office/drawing/2014/main" id="{BDF33E52-9F49-F540-9806-AF45FAD5E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9" y="503"/>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3" name="Rectangle 7">
              <a:extLst>
                <a:ext uri="{FF2B5EF4-FFF2-40B4-BE49-F238E27FC236}">
                  <a16:creationId xmlns:a16="http://schemas.microsoft.com/office/drawing/2014/main" id="{197F883D-032B-8644-9F31-AB0341D851BA}"/>
                </a:ext>
              </a:extLst>
            </p:cNvPr>
            <p:cNvSpPr>
              <a:spLocks noChangeArrowheads="1"/>
            </p:cNvSpPr>
            <p:nvPr/>
          </p:nvSpPr>
          <p:spPr bwMode="auto">
            <a:xfrm>
              <a:off x="1202" y="1117"/>
              <a:ext cx="1043" cy="68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grpSp>
      <p:sp>
        <p:nvSpPr>
          <p:cNvPr id="498692" name="Rectangle 4">
            <a:extLst>
              <a:ext uri="{FF2B5EF4-FFF2-40B4-BE49-F238E27FC236}">
                <a16:creationId xmlns:a16="http://schemas.microsoft.com/office/drawing/2014/main" id="{304A08F0-BAC4-6B4B-861E-38E0AAB31B78}"/>
              </a:ext>
            </a:extLst>
          </p:cNvPr>
          <p:cNvSpPr>
            <a:spLocks noChangeArrowheads="1"/>
          </p:cNvSpPr>
          <p:nvPr/>
        </p:nvSpPr>
        <p:spPr bwMode="auto">
          <a:xfrm>
            <a:off x="4000500" y="1195279"/>
            <a:ext cx="3943350" cy="34231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69081" indent="-134541" eaLnBrk="0" fontAlgn="base" hangingPunct="0">
              <a:spcBef>
                <a:spcPct val="55000"/>
              </a:spcBef>
              <a:spcAft>
                <a:spcPct val="0"/>
              </a:spcAft>
              <a:buClr>
                <a:srgbClr val="006600"/>
              </a:buClr>
              <a:buSzPct val="100000"/>
              <a:defRPr/>
            </a:pPr>
            <a:r>
              <a:rPr lang="en-US" sz="900" b="1" u="sng" dirty="0">
                <a:latin typeface="Comic Sans MS" charset="0"/>
                <a:ea typeface="ＭＳ Ｐゴシック" charset="0"/>
                <a:cs typeface="Courier New" charset="0"/>
              </a:rPr>
              <a:t>Practice exercises</a:t>
            </a:r>
          </a:p>
          <a:p>
            <a:pPr marL="269081" indent="-134541" eaLnBrk="0" fontAlgn="base" hangingPunct="0">
              <a:spcBef>
                <a:spcPct val="55000"/>
              </a:spcBef>
              <a:spcAft>
                <a:spcPct val="0"/>
              </a:spcAft>
              <a:buClr>
                <a:srgbClr val="006600"/>
              </a:buClr>
              <a:buSzPct val="100000"/>
              <a:defRPr/>
            </a:pPr>
            <a:r>
              <a:rPr lang="en-US" sz="900" dirty="0">
                <a:latin typeface="Comic Sans MS" charset="0"/>
                <a:ea typeface="ＭＳ Ｐゴシック" charset="0"/>
              </a:rPr>
              <a:t>Now that we know how the memory segments are mapped on the host </a:t>
            </a:r>
            <a:r>
              <a:rPr lang="en-US" sz="700" dirty="0">
                <a:latin typeface="Consolas" charset="0"/>
                <a:ea typeface="ＭＳ Ｐゴシック" charset="0"/>
                <a:cs typeface="Consolas" charset="0"/>
              </a:rPr>
              <a:t>RAM</a:t>
            </a:r>
            <a:r>
              <a:rPr lang="en-US" sz="900" dirty="0">
                <a:latin typeface="Comic Sans MS" charset="0"/>
                <a:ea typeface="ＭＳ Ｐゴシック" charset="0"/>
              </a:rPr>
              <a:t>, we can write Hack commands that realize the various VM commands.</a:t>
            </a:r>
            <a:br>
              <a:rPr lang="en-US" sz="900" dirty="0">
                <a:latin typeface="Comic Sans MS" charset="0"/>
                <a:ea typeface="ＭＳ Ｐゴシック" charset="0"/>
              </a:rPr>
            </a:br>
            <a:r>
              <a:rPr lang="en-US" sz="900" dirty="0">
                <a:latin typeface="Comic Sans MS" charset="0"/>
                <a:ea typeface="ＭＳ Ｐゴシック" charset="0"/>
              </a:rPr>
              <a:t>for example, let us write the Hack code that implements the following VM commands:</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push constant 1</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pop static 7 </a:t>
            </a:r>
            <a:r>
              <a:rPr lang="en-US" sz="700" dirty="0">
                <a:latin typeface="Comic Sans MS" charset="0"/>
                <a:ea typeface="ＭＳ Ｐゴシック" charset="0"/>
                <a:cs typeface="Consolas" charset="0"/>
              </a:rPr>
              <a:t>(suppose it appears in a VM file named </a:t>
            </a:r>
            <a:r>
              <a:rPr lang="en-US" sz="700" dirty="0">
                <a:latin typeface="Consolas" charset="0"/>
                <a:ea typeface="ＭＳ Ｐゴシック" charset="0"/>
                <a:cs typeface="Consolas" charset="0"/>
              </a:rPr>
              <a:t>f</a:t>
            </a:r>
            <a:r>
              <a:rPr lang="en-US" sz="700" dirty="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push constant 5</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add</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pop local 2</a:t>
            </a:r>
          </a:p>
          <a:p>
            <a:pPr marL="269081" indent="-134541" eaLnBrk="0" fontAlgn="base" hangingPunct="0">
              <a:spcBef>
                <a:spcPct val="55000"/>
              </a:spcBef>
              <a:spcAft>
                <a:spcPct val="0"/>
              </a:spcAft>
              <a:buClr>
                <a:srgbClr val="006600"/>
              </a:buClr>
              <a:buSzPct val="70000"/>
              <a:buFont typeface="Wingdings" charset="0"/>
              <a:buChar char="q"/>
              <a:defRPr/>
            </a:pPr>
            <a:r>
              <a:rPr lang="en-US" sz="700" dirty="0">
                <a:latin typeface="Consolas" charset="0"/>
                <a:ea typeface="ＭＳ Ｐゴシック" charset="0"/>
                <a:cs typeface="Consolas" charset="0"/>
              </a:rPr>
              <a:t>eq</a:t>
            </a:r>
          </a:p>
          <a:p>
            <a:pPr marL="269081" indent="-134541" eaLnBrk="0" fontAlgn="base" hangingPunct="0">
              <a:spcBef>
                <a:spcPct val="55000"/>
              </a:spcBef>
              <a:spcAft>
                <a:spcPct val="0"/>
              </a:spcAft>
              <a:buClr>
                <a:srgbClr val="006600"/>
              </a:buClr>
              <a:buSzPct val="70000"/>
              <a:defRPr/>
            </a:pPr>
            <a:r>
              <a:rPr lang="en-US" sz="900" u="sng" dirty="0">
                <a:latin typeface="Comic Sans MS" charset="0"/>
                <a:ea typeface="ＭＳ Ｐゴシック" charset="0"/>
                <a:cs typeface="Consolas" charset="0"/>
              </a:rPr>
              <a:t>Tips:</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900" dirty="0">
                <a:latin typeface="Comic Sans MS" charset="0"/>
                <a:ea typeface="ＭＳ Ｐゴシック" charset="0"/>
                <a:cs typeface="Consolas" charset="0"/>
              </a:rPr>
              <a:t>The implementation of any one of these VM commands requires several Hack assembly commands involving pointer arithmetic</a:t>
            </a:r>
            <a:br>
              <a:rPr lang="en-US" sz="900" dirty="0">
                <a:latin typeface="Comic Sans MS" charset="0"/>
                <a:ea typeface="ＭＳ Ｐゴシック" charset="0"/>
                <a:cs typeface="Consolas" charset="0"/>
              </a:rPr>
            </a:br>
            <a:r>
              <a:rPr lang="en-US" sz="900" dirty="0">
                <a:latin typeface="Comic Sans MS" charset="0"/>
                <a:ea typeface="ＭＳ Ｐゴシック" charset="0"/>
                <a:cs typeface="Consolas" charset="0"/>
              </a:rPr>
              <a:t>(using commands like </a:t>
            </a:r>
            <a:r>
              <a:rPr lang="en-US" sz="700" dirty="0">
                <a:latin typeface="Consolas" charset="0"/>
                <a:ea typeface="ＭＳ Ｐゴシック" charset="0"/>
                <a:cs typeface="Consolas" charset="0"/>
              </a:rPr>
              <a:t>A=M</a:t>
            </a:r>
            <a:r>
              <a:rPr lang="en-US" sz="900" dirty="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900" dirty="0">
                <a:latin typeface="Comic Sans MS" charset="0"/>
                <a:ea typeface="ＭＳ Ｐゴシック" charset="0"/>
                <a:cs typeface="Consolas" charset="0"/>
              </a:rPr>
              <a:t> If you run out of registers </a:t>
            </a:r>
            <a:r>
              <a:rPr lang="en-US" sz="700" dirty="0">
                <a:latin typeface="Comic Sans MS" charset="0"/>
                <a:ea typeface="ＭＳ Ｐゴシック" charset="0"/>
                <a:cs typeface="Consolas" charset="0"/>
              </a:rPr>
              <a:t>(you have only two ...)</a:t>
            </a:r>
            <a:r>
              <a:rPr lang="en-US" sz="900" dirty="0">
                <a:latin typeface="Comic Sans MS" charset="0"/>
                <a:ea typeface="ＭＳ Ｐゴシック" charset="0"/>
                <a:cs typeface="Consolas" charset="0"/>
              </a:rPr>
              <a:t>,</a:t>
            </a:r>
            <a:br>
              <a:rPr lang="en-US" sz="900" dirty="0">
                <a:latin typeface="Comic Sans MS" charset="0"/>
                <a:ea typeface="ＭＳ Ｐゴシック" charset="0"/>
                <a:cs typeface="Consolas" charset="0"/>
              </a:rPr>
            </a:br>
            <a:r>
              <a:rPr lang="en-US" sz="900" dirty="0">
                <a:latin typeface="Comic Sans MS" charset="0"/>
                <a:ea typeface="ＭＳ Ｐゴシック" charset="0"/>
                <a:cs typeface="Consolas" charset="0"/>
              </a:rPr>
              <a:t> you may use </a:t>
            </a:r>
            <a:r>
              <a:rPr lang="en-US" sz="700" dirty="0">
                <a:latin typeface="Consolas" charset="0"/>
                <a:ea typeface="ＭＳ Ｐゴシック" charset="0"/>
                <a:cs typeface="Consolas" charset="0"/>
              </a:rPr>
              <a:t>R13</a:t>
            </a:r>
            <a:r>
              <a:rPr lang="en-US" sz="900" dirty="0">
                <a:latin typeface="Comic Sans MS" charset="0"/>
                <a:ea typeface="ＭＳ Ｐゴシック" charset="0"/>
                <a:cs typeface="Consolas" charset="0"/>
              </a:rPr>
              <a:t>, </a:t>
            </a:r>
            <a:r>
              <a:rPr lang="en-US" sz="700" dirty="0">
                <a:latin typeface="Consolas" charset="0"/>
                <a:ea typeface="ＭＳ Ｐゴシック" charset="0"/>
                <a:cs typeface="Consolas" charset="0"/>
              </a:rPr>
              <a:t>R14</a:t>
            </a:r>
            <a:r>
              <a:rPr lang="en-US" sz="900" dirty="0">
                <a:latin typeface="Comic Sans MS" charset="0"/>
                <a:ea typeface="ＭＳ Ｐゴシック" charset="0"/>
                <a:cs typeface="Consolas" charset="0"/>
              </a:rPr>
              <a:t>, and </a:t>
            </a:r>
            <a:r>
              <a:rPr lang="en-US" sz="700" dirty="0">
                <a:latin typeface="Consolas" charset="0"/>
                <a:ea typeface="ＭＳ Ｐゴシック" charset="0"/>
                <a:cs typeface="Consolas" charset="0"/>
              </a:rPr>
              <a:t>R15</a:t>
            </a:r>
            <a:r>
              <a:rPr lang="en-US" sz="900" dirty="0">
                <a:latin typeface="Comic Sans MS" charset="0"/>
                <a:ea typeface="ＭＳ Ｐゴシック" charset="0"/>
                <a:cs typeface="Consolas" charset="0"/>
              </a:rPr>
              <a:t>.</a:t>
            </a:r>
          </a:p>
        </p:txBody>
      </p:sp>
    </p:spTree>
    <p:extLst>
      <p:ext uri="{BB962C8B-B14F-4D97-AF65-F5344CB8AC3E}">
        <p14:creationId xmlns:p14="http://schemas.microsoft.com/office/powerpoint/2010/main" val="211834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8692">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8692">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86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5C83BD3-6D78-3F44-9137-E1243B87F937}"/>
              </a:ext>
            </a:extLst>
          </p:cNvPr>
          <p:cNvSpPr>
            <a:spLocks noGrp="1" noChangeArrowheads="1"/>
          </p:cNvSpPr>
          <p:nvPr>
            <p:ph type="title"/>
          </p:nvPr>
        </p:nvSpPr>
        <p:spPr/>
        <p:txBody>
          <a:bodyPr/>
          <a:lstStyle/>
          <a:p>
            <a:pPr algn="ctr">
              <a:defRPr/>
            </a:pPr>
            <a:r>
              <a:rPr lang="en-US" sz="2400" dirty="0">
                <a:cs typeface="+mj-cs"/>
              </a:rPr>
              <a:t>Proposed VM translator implementation: </a:t>
            </a:r>
            <a:r>
              <a:rPr lang="en-US" sz="2400" dirty="0">
                <a:solidFill>
                  <a:schemeClr val="tx1"/>
                </a:solidFill>
                <a:cs typeface="+mj-cs"/>
              </a:rPr>
              <a:t>Parser module</a:t>
            </a:r>
            <a:endParaRPr lang="en-US" sz="1000" dirty="0">
              <a:solidFill>
                <a:schemeClr val="tx1"/>
              </a:solidFill>
              <a:cs typeface="+mj-cs"/>
            </a:endParaRPr>
          </a:p>
        </p:txBody>
      </p:sp>
      <p:graphicFrame>
        <p:nvGraphicFramePr>
          <p:cNvPr id="24645" name="Group 69">
            <a:extLst>
              <a:ext uri="{FF2B5EF4-FFF2-40B4-BE49-F238E27FC236}">
                <a16:creationId xmlns:a16="http://schemas.microsoft.com/office/drawing/2014/main" id="{093BF7BB-F1D2-A840-86E4-DA94B2D78092}"/>
              </a:ext>
            </a:extLst>
          </p:cNvPr>
          <p:cNvGraphicFramePr>
            <a:graphicFrameLocks noGrp="1"/>
          </p:cNvGraphicFramePr>
          <p:nvPr>
            <p:extLst>
              <p:ext uri="{D42A27DB-BD31-4B8C-83A1-F6EECF244321}">
                <p14:modId xmlns:p14="http://schemas.microsoft.com/office/powerpoint/2010/main" val="3844619981"/>
              </p:ext>
            </p:extLst>
          </p:nvPr>
        </p:nvGraphicFramePr>
        <p:xfrm>
          <a:off x="810858" y="994050"/>
          <a:ext cx="7522284" cy="4084384"/>
        </p:xfrm>
        <a:graphic>
          <a:graphicData uri="http://schemas.openxmlformats.org/drawingml/2006/table">
            <a:tbl>
              <a:tblPr/>
              <a:tblGrid>
                <a:gridCol w="1440348">
                  <a:extLst>
                    <a:ext uri="{9D8B030D-6E8A-4147-A177-3AD203B41FA5}">
                      <a16:colId xmlns:a16="http://schemas.microsoft.com/office/drawing/2014/main" val="20000"/>
                    </a:ext>
                  </a:extLst>
                </a:gridCol>
                <a:gridCol w="1047529">
                  <a:extLst>
                    <a:ext uri="{9D8B030D-6E8A-4147-A177-3AD203B41FA5}">
                      <a16:colId xmlns:a16="http://schemas.microsoft.com/office/drawing/2014/main" val="20001"/>
                    </a:ext>
                  </a:extLst>
                </a:gridCol>
                <a:gridCol w="1897280">
                  <a:extLst>
                    <a:ext uri="{9D8B030D-6E8A-4147-A177-3AD203B41FA5}">
                      <a16:colId xmlns:a16="http://schemas.microsoft.com/office/drawing/2014/main" val="20002"/>
                    </a:ext>
                  </a:extLst>
                </a:gridCol>
                <a:gridCol w="3137127">
                  <a:extLst>
                    <a:ext uri="{9D8B030D-6E8A-4147-A177-3AD203B41FA5}">
                      <a16:colId xmlns:a16="http://schemas.microsoft.com/office/drawing/2014/main" val="20003"/>
                    </a:ext>
                  </a:extLst>
                </a:gridCol>
              </a:tblGrid>
              <a:tr h="337674">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Times New Roman" charset="0"/>
                          <a:ea typeface="ＭＳ Ｐゴシック" charset="0"/>
                          <a:cs typeface="Times New Roman" charset="0"/>
                        </a:rPr>
                        <a:t>Parser:  </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Handles the parsing of a single </a:t>
                      </a:r>
                      <a:r>
                        <a:rPr kumimoji="0" lang="en-US" sz="1100" b="0" i="0" u="none" strike="noStrike" cap="none" normalizeH="0" baseline="0" dirty="0">
                          <a:ln>
                            <a:noFill/>
                          </a:ln>
                          <a:solidFill>
                            <a:schemeClr val="tx1"/>
                          </a:solidFill>
                          <a:effectLst/>
                          <a:latin typeface="Consolas" charset="0"/>
                          <a:ea typeface="ＭＳ Ｐゴシック" charset="0"/>
                          <a:cs typeface="Consolas" charset="0"/>
                        </a:rPr>
                        <a:t>.</a:t>
                      </a:r>
                      <a:r>
                        <a:rPr kumimoji="0" lang="en-US" sz="1100" b="0" i="0" u="none" strike="noStrike" cap="none" normalizeH="0" baseline="0" dirty="0" err="1">
                          <a:ln>
                            <a:noFill/>
                          </a:ln>
                          <a:solidFill>
                            <a:schemeClr val="tx1"/>
                          </a:solidFill>
                          <a:effectLst/>
                          <a:latin typeface="Consolas" charset="0"/>
                          <a:ea typeface="ＭＳ Ｐゴシック" charset="0"/>
                          <a:cs typeface="Consolas" charset="0"/>
                        </a:rPr>
                        <a:t>vm</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file, and encapsulates access to the input code. It reads VM commands, parses them, and provides convenient access to their components. In addition, it removes all white space and comments.</a:t>
                      </a:r>
                      <a:endParaRPr kumimoji="0" lang="en-US" sz="1100" b="0" i="0" u="none" strike="noStrike" cap="none" normalizeH="0" baseline="0" dirty="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9751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dirty="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354">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input file/stream and gets ready to parse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7510">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hasMoreCommands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boolean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Are there more commands in the input?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8002">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advance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dirty="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dirty="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Reads the next command from the input and makes it the current command. Should be called only if </a:t>
                      </a:r>
                      <a:r>
                        <a:rPr kumimoji="0" lang="en-US" sz="900" b="0" i="0" u="none" strike="noStrike" cap="none" normalizeH="0" baseline="0">
                          <a:ln>
                            <a:noFill/>
                          </a:ln>
                          <a:solidFill>
                            <a:schemeClr val="tx1"/>
                          </a:solidFill>
                          <a:effectLst/>
                          <a:latin typeface="Consolas" charset="0"/>
                          <a:ea typeface="ＭＳ Ｐゴシック" charset="0"/>
                          <a:cs typeface="Consolas" charset="0"/>
                        </a:rPr>
                        <a:t>hasMoreCommands</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true.</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Initially there is no current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1385">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commandType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400300" algn="r"/>
                        </a:tabLst>
                      </a:pP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C_LABEL</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C_GOTO</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C_IF</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C_FUNCTION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C_CALL</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type of the current VM command.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returned for all the arithmetic 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8002">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arg1</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string</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first arg. of the current command.</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 the case of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the command itself (</a:t>
                      </a:r>
                      <a:r>
                        <a:rPr kumimoji="0" lang="en-US" sz="900" b="0" i="0" u="none" strike="noStrike" cap="none" normalizeH="0" baseline="0">
                          <a:ln>
                            <a:noFill/>
                          </a:ln>
                          <a:solidFill>
                            <a:schemeClr val="tx1"/>
                          </a:solidFill>
                          <a:effectLst/>
                          <a:latin typeface="Consolas" charset="0"/>
                          <a:ea typeface="ＭＳ Ｐゴシック" charset="0"/>
                          <a:cs typeface="Consolas" charset="0"/>
                        </a:rPr>
                        <a:t>add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sub</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etc.) is returned. Should not be called if the current command is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78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arg2</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Returns the second argument of the current command. Should be called only if the current command is </a:t>
                      </a:r>
                      <a:r>
                        <a:rPr kumimoji="0" lang="en-US" sz="900" b="0" i="0" u="none" strike="noStrike" cap="none" normalizeH="0" baseline="0" dirty="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dirty="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dirty="0">
                          <a:ln>
                            <a:noFill/>
                          </a:ln>
                          <a:solidFill>
                            <a:schemeClr val="tx1"/>
                          </a:solidFill>
                          <a:effectLst/>
                          <a:latin typeface="Consolas" charset="0"/>
                          <a:ea typeface="ＭＳ Ｐゴシック" charset="0"/>
                          <a:cs typeface="Consolas" charset="0"/>
                        </a:rPr>
                        <a:t>C_FUNCTION</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or </a:t>
                      </a:r>
                      <a:r>
                        <a:rPr kumimoji="0" lang="en-US" sz="900" b="0" i="0" u="none" strike="noStrike" cap="none" normalizeH="0" baseline="0" dirty="0">
                          <a:ln>
                            <a:noFill/>
                          </a:ln>
                          <a:solidFill>
                            <a:schemeClr val="tx1"/>
                          </a:solidFill>
                          <a:effectLst/>
                          <a:latin typeface="Consolas" charset="0"/>
                          <a:ea typeface="ＭＳ Ｐゴシック" charset="0"/>
                          <a:cs typeface="Consolas" charset="0"/>
                        </a:rPr>
                        <a:t>C_CALL</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2377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7A3A9A7-111B-9947-AA94-7236095AD6F5}"/>
              </a:ext>
            </a:extLst>
          </p:cNvPr>
          <p:cNvSpPr>
            <a:spLocks noGrp="1" noChangeArrowheads="1"/>
          </p:cNvSpPr>
          <p:nvPr>
            <p:ph type="title"/>
          </p:nvPr>
        </p:nvSpPr>
        <p:spPr/>
        <p:txBody>
          <a:bodyPr/>
          <a:lstStyle/>
          <a:p>
            <a:pPr algn="ctr">
              <a:defRPr/>
            </a:pPr>
            <a:r>
              <a:rPr lang="en-US" sz="2400" dirty="0">
                <a:cs typeface="+mj-cs"/>
              </a:rPr>
              <a:t>Proposed VM translator implementation: </a:t>
            </a:r>
            <a:r>
              <a:rPr lang="en-US" sz="2400" dirty="0" err="1">
                <a:solidFill>
                  <a:schemeClr val="tx1"/>
                </a:solidFill>
                <a:cs typeface="+mj-cs"/>
              </a:rPr>
              <a:t>CodeWriter</a:t>
            </a:r>
            <a:r>
              <a:rPr lang="en-US" sz="2400" dirty="0">
                <a:solidFill>
                  <a:schemeClr val="tx1"/>
                </a:solidFill>
                <a:cs typeface="+mj-cs"/>
              </a:rPr>
              <a:t> module</a:t>
            </a:r>
            <a:endParaRPr lang="en-US" sz="1000" dirty="0">
              <a:solidFill>
                <a:schemeClr val="tx1"/>
              </a:solidFill>
              <a:cs typeface="+mj-cs"/>
            </a:endParaRPr>
          </a:p>
        </p:txBody>
      </p:sp>
      <p:graphicFrame>
        <p:nvGraphicFramePr>
          <p:cNvPr id="25647" name="Group 47">
            <a:extLst>
              <a:ext uri="{FF2B5EF4-FFF2-40B4-BE49-F238E27FC236}">
                <a16:creationId xmlns:a16="http://schemas.microsoft.com/office/drawing/2014/main" id="{C7A19448-97DE-4B43-9DF9-972C28F77832}"/>
              </a:ext>
            </a:extLst>
          </p:cNvPr>
          <p:cNvGraphicFramePr>
            <a:graphicFrameLocks noGrp="1"/>
          </p:cNvGraphicFramePr>
          <p:nvPr>
            <p:extLst>
              <p:ext uri="{D42A27DB-BD31-4B8C-83A1-F6EECF244321}">
                <p14:modId xmlns:p14="http://schemas.microsoft.com/office/powerpoint/2010/main" val="2215764454"/>
              </p:ext>
            </p:extLst>
          </p:nvPr>
        </p:nvGraphicFramePr>
        <p:xfrm>
          <a:off x="1452361" y="1565883"/>
          <a:ext cx="6239278" cy="3416912"/>
        </p:xfrm>
        <a:graphic>
          <a:graphicData uri="http://schemas.openxmlformats.org/drawingml/2006/table">
            <a:tbl>
              <a:tblPr/>
              <a:tblGrid>
                <a:gridCol w="1328507">
                  <a:extLst>
                    <a:ext uri="{9D8B030D-6E8A-4147-A177-3AD203B41FA5}">
                      <a16:colId xmlns:a16="http://schemas.microsoft.com/office/drawing/2014/main" val="20000"/>
                    </a:ext>
                  </a:extLst>
                </a:gridCol>
                <a:gridCol w="1544830">
                  <a:extLst>
                    <a:ext uri="{9D8B030D-6E8A-4147-A177-3AD203B41FA5}">
                      <a16:colId xmlns:a16="http://schemas.microsoft.com/office/drawing/2014/main" val="20001"/>
                    </a:ext>
                  </a:extLst>
                </a:gridCol>
                <a:gridCol w="685414">
                  <a:extLst>
                    <a:ext uri="{9D8B030D-6E8A-4147-A177-3AD203B41FA5}">
                      <a16:colId xmlns:a16="http://schemas.microsoft.com/office/drawing/2014/main" val="20002"/>
                    </a:ext>
                  </a:extLst>
                </a:gridCol>
                <a:gridCol w="2680527">
                  <a:extLst>
                    <a:ext uri="{9D8B030D-6E8A-4147-A177-3AD203B41FA5}">
                      <a16:colId xmlns:a16="http://schemas.microsoft.com/office/drawing/2014/main" val="20003"/>
                    </a:ext>
                  </a:extLst>
                </a:gridCol>
              </a:tblGrid>
              <a:tr h="227384">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CodeWriter: Translates VM commands into Hack assembly code.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94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367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Output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output file/stream and gets ready to write into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426">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setFileName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fileName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Informs the code writer that the translation of a new VM file is started.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250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writeArithmetic</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command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arithmetic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593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WritePushPop</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command  (</a:t>
                      </a:r>
                      <a:r>
                        <a:rPr kumimoji="0" lang="en-US" sz="900" b="0" i="0" u="none" strike="noStrike" cap="none" normalizeH="0" baseline="0" dirty="0">
                          <a:ln>
                            <a:noFill/>
                          </a:ln>
                          <a:solidFill>
                            <a:schemeClr val="tx1"/>
                          </a:solidFill>
                          <a:effectLst/>
                          <a:latin typeface="Consolas" charset="0"/>
                          <a:ea typeface="Arial Unicode MS" charset="0"/>
                          <a:cs typeface="Consolas" charset="0"/>
                        </a:rPr>
                        <a:t>C_PUSH</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or</a:t>
                      </a:r>
                      <a:b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dirty="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segment      (string),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index           </a:t>
                      </a:r>
                      <a:r>
                        <a:rPr kumimoji="0" lang="en-US" sz="1200" b="0" i="0" u="none" strike="noStrike" cap="none" normalizeH="0" baseline="0" dirty="0">
                          <a:ln>
                            <a:noFill/>
                          </a:ln>
                          <a:solidFill>
                            <a:schemeClr val="tx1"/>
                          </a:solidFill>
                          <a:effectLst/>
                          <a:latin typeface="Times New Roman" charset="0"/>
                          <a:ea typeface="ＭＳ Ｐゴシック" charset="0"/>
                          <a:cs typeface="Times New Roman" charset="0"/>
                        </a:rPr>
                        <a:t>(</a:t>
                      </a: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int</a:t>
                      </a:r>
                      <a:r>
                        <a:rPr kumimoji="0" lang="en-US" sz="1200" b="0" i="0" u="none" strike="noStrike" cap="none" normalizeH="0" baseline="0" dirty="0">
                          <a:ln>
                            <a:noFill/>
                          </a:ln>
                          <a:solidFill>
                            <a:schemeClr val="tx1"/>
                          </a:solidFill>
                          <a:effectLst/>
                          <a:latin typeface="Times New Roman" charset="0"/>
                          <a:ea typeface="ＭＳ Ｐゴシック" charset="0"/>
                          <a:cs typeface="Times New Roman" charset="0"/>
                        </a:rPr>
                        <a:t>) </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t>
                      </a:r>
                      <a:r>
                        <a:rPr kumimoji="0" lang="en-US" sz="900" b="0" i="0" u="none" strike="noStrike" cap="none" normalizeH="0" baseline="0">
                          <a:ln>
                            <a:noFill/>
                          </a:ln>
                          <a:solidFill>
                            <a:schemeClr val="tx1"/>
                          </a:solidFill>
                          <a:effectLst/>
                          <a:latin typeface="Consolas" charset="0"/>
                          <a:ea typeface="Arial Unicode MS"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where </a:t>
                      </a:r>
                      <a:r>
                        <a:rPr kumimoji="0" lang="en-US" sz="900" b="0" i="0" u="none" strike="noStrike" cap="none" normalizeH="0" baseline="0">
                          <a:ln>
                            <a:noFill/>
                          </a:ln>
                          <a:solidFill>
                            <a:schemeClr val="tx1"/>
                          </a:solidFill>
                          <a:effectLst/>
                          <a:latin typeface="Consolas" charset="0"/>
                          <a:ea typeface="ＭＳ Ｐゴシック"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either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or</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38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Close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Closes the output file.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7384">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Times New Roman" charset="0"/>
                          <a:ea typeface="ＭＳ Ｐゴシック" charset="0"/>
                          <a:cs typeface="Times New Roman" charset="0"/>
                        </a:rPr>
                        <a:t>Comment: More routines will be added to this module in the next lecture / chapter 8.</a:t>
                      </a:r>
                      <a:endParaRPr kumimoji="0" lang="en-US" sz="1100" b="0" i="0" u="none" strike="noStrike" cap="none" normalizeH="0" baseline="0" dirty="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874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lgn="ctr">
              <a:defRPr/>
            </a:pPr>
            <a:r>
              <a:rPr lang="en-US" sz="2000" dirty="0">
                <a:cs typeface="+mj-cs"/>
              </a:rPr>
              <a:t>How to build a Virtual Machine using JavaScript (7 episode series)</a:t>
            </a:r>
            <a:endParaRPr lang="en-US" sz="110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30399" y="4777957"/>
            <a:ext cx="2048959" cy="253916"/>
          </a:xfrm>
          <a:prstGeom prst="rect">
            <a:avLst/>
          </a:prstGeom>
          <a:noFill/>
        </p:spPr>
        <p:txBody>
          <a:bodyPr wrap="none" rtlCol="0">
            <a:spAutoFit/>
          </a:bodyPr>
          <a:lstStyle/>
          <a:p>
            <a:r>
              <a:rPr lang="en-US" sz="1050" dirty="0">
                <a:hlinkClick r:id="rId3"/>
              </a:rPr>
              <a:t>https://</a:t>
            </a:r>
            <a:r>
              <a:rPr lang="en-US" sz="1050" dirty="0" err="1">
                <a:hlinkClick r:id="rId3"/>
              </a:rPr>
              <a:t>youtu.be</a:t>
            </a:r>
            <a:r>
              <a:rPr lang="en-US" sz="1050" dirty="0">
                <a:hlinkClick r:id="rId3"/>
              </a:rPr>
              <a:t>/fTBwD3sb5mw</a:t>
            </a:r>
            <a:endParaRPr lang="en-CN" sz="1050" dirty="0"/>
          </a:p>
        </p:txBody>
      </p:sp>
      <p:pic>
        <p:nvPicPr>
          <p:cNvPr id="4" name="Picture 3">
            <a:hlinkClick r:id="rId3"/>
            <a:extLst>
              <a:ext uri="{FF2B5EF4-FFF2-40B4-BE49-F238E27FC236}">
                <a16:creationId xmlns:a16="http://schemas.microsoft.com/office/drawing/2014/main" id="{568E5241-EC03-EA4F-B838-47FE2AC01DE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8719" y="1278980"/>
            <a:ext cx="7983416" cy="3419495"/>
          </a:xfrm>
          <a:prstGeom prst="rect">
            <a:avLst/>
          </a:prstGeom>
        </p:spPr>
      </p:pic>
      <p:grpSp>
        <p:nvGrpSpPr>
          <p:cNvPr id="7" name="Group 6">
            <a:extLst>
              <a:ext uri="{FF2B5EF4-FFF2-40B4-BE49-F238E27FC236}">
                <a16:creationId xmlns:a16="http://schemas.microsoft.com/office/drawing/2014/main" id="{10D6887A-0F13-1A45-A16D-125CAE860834}"/>
              </a:ext>
            </a:extLst>
          </p:cNvPr>
          <p:cNvGrpSpPr/>
          <p:nvPr/>
        </p:nvGrpSpPr>
        <p:grpSpPr>
          <a:xfrm>
            <a:off x="3869942" y="2492730"/>
            <a:ext cx="3905445" cy="2038350"/>
            <a:chOff x="5149590" y="2888059"/>
            <a:chExt cx="5207260" cy="2717800"/>
          </a:xfrm>
        </p:grpSpPr>
        <p:pic>
          <p:nvPicPr>
            <p:cNvPr id="5" name="Picture 4">
              <a:extLst>
                <a:ext uri="{FF2B5EF4-FFF2-40B4-BE49-F238E27FC236}">
                  <a16:creationId xmlns:a16="http://schemas.microsoft.com/office/drawing/2014/main" id="{B85198E7-27E5-3D4A-82AE-BBE3F791C48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49590" y="2888059"/>
              <a:ext cx="5207260" cy="2717800"/>
            </a:xfrm>
            <a:prstGeom prst="rect">
              <a:avLst/>
            </a:prstGeom>
          </p:spPr>
        </p:pic>
        <p:sp>
          <p:nvSpPr>
            <p:cNvPr id="6" name="TextBox 5">
              <a:extLst>
                <a:ext uri="{FF2B5EF4-FFF2-40B4-BE49-F238E27FC236}">
                  <a16:creationId xmlns:a16="http://schemas.microsoft.com/office/drawing/2014/main" id="{88CB4524-1C3A-A046-B5F6-B048209684AE}"/>
                </a:ext>
              </a:extLst>
            </p:cNvPr>
            <p:cNvSpPr txBox="1"/>
            <p:nvPr/>
          </p:nvSpPr>
          <p:spPr>
            <a:xfrm>
              <a:off x="6693877" y="2965938"/>
              <a:ext cx="1107569" cy="338555"/>
            </a:xfrm>
            <a:prstGeom prst="rect">
              <a:avLst/>
            </a:prstGeom>
            <a:noFill/>
          </p:spPr>
          <p:txBody>
            <a:bodyPr wrap="none" rtlCol="0">
              <a:spAutoFit/>
            </a:bodyPr>
            <a:lstStyle/>
            <a:p>
              <a:r>
                <a:rPr lang="en-CN" sz="1050" dirty="0">
                  <a:solidFill>
                    <a:schemeClr val="bg1"/>
                  </a:solidFill>
                </a:rPr>
                <a:t>Eposode 4</a:t>
              </a:r>
            </a:p>
          </p:txBody>
        </p:sp>
      </p:grpSp>
    </p:spTree>
    <p:extLst>
      <p:ext uri="{BB962C8B-B14F-4D97-AF65-F5344CB8AC3E}">
        <p14:creationId xmlns:p14="http://schemas.microsoft.com/office/powerpoint/2010/main" val="7064924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E208314-C711-AE48-9E09-B4DBB8B67B42}"/>
              </a:ext>
            </a:extLst>
          </p:cNvPr>
          <p:cNvSpPr>
            <a:spLocks noGrp="1" noChangeArrowheads="1"/>
          </p:cNvSpPr>
          <p:nvPr>
            <p:ph type="title"/>
          </p:nvPr>
        </p:nvSpPr>
        <p:spPr>
          <a:xfrm>
            <a:off x="754459" y="272654"/>
            <a:ext cx="7327900" cy="400050"/>
          </a:xfrm>
        </p:spPr>
        <p:txBody>
          <a:bodyPr/>
          <a:lstStyle/>
          <a:p>
            <a:pPr algn="ctr">
              <a:defRPr/>
            </a:pPr>
            <a:r>
              <a:rPr lang="en-US" sz="2400" dirty="0">
                <a:cs typeface="+mj-cs"/>
              </a:rPr>
              <a:t>Some early computers and computer scientists</a:t>
            </a:r>
            <a:endParaRPr lang="en-US" sz="1200" dirty="0">
              <a:cs typeface="+mj-cs"/>
            </a:endParaRPr>
          </a:p>
        </p:txBody>
      </p:sp>
      <p:grpSp>
        <p:nvGrpSpPr>
          <p:cNvPr id="343052" name="Group 12">
            <a:extLst>
              <a:ext uri="{FF2B5EF4-FFF2-40B4-BE49-F238E27FC236}">
                <a16:creationId xmlns:a16="http://schemas.microsoft.com/office/drawing/2014/main" id="{8E9AAB23-28A6-814A-BC76-250469B8371C}"/>
              </a:ext>
            </a:extLst>
          </p:cNvPr>
          <p:cNvGrpSpPr>
            <a:grpSpLocks/>
          </p:cNvGrpSpPr>
          <p:nvPr/>
        </p:nvGrpSpPr>
        <p:grpSpPr bwMode="auto">
          <a:xfrm>
            <a:off x="1428750" y="997743"/>
            <a:ext cx="6286500" cy="1844278"/>
            <a:chOff x="240" y="480"/>
            <a:chExt cx="5280" cy="1549"/>
          </a:xfrm>
        </p:grpSpPr>
        <p:pic>
          <p:nvPicPr>
            <p:cNvPr id="20492" name="Picture 13" descr="Pascal_2">
              <a:extLst>
                <a:ext uri="{FF2B5EF4-FFF2-40B4-BE49-F238E27FC236}">
                  <a16:creationId xmlns:a16="http://schemas.microsoft.com/office/drawing/2014/main" id="{88BBFC91-4638-A14E-9EFE-B970C26DA35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0" y="576"/>
              <a:ext cx="93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Text Box 14" descr="Bouquet">
              <a:extLst>
                <a:ext uri="{FF2B5EF4-FFF2-40B4-BE49-F238E27FC236}">
                  <a16:creationId xmlns:a16="http://schemas.microsoft.com/office/drawing/2014/main" id="{661E6CB8-E103-EB45-AEAC-79247C8231A5}"/>
                </a:ext>
              </a:extLst>
            </p:cNvPr>
            <p:cNvSpPr txBox="1">
              <a:spLocks noChangeArrowheads="1"/>
            </p:cNvSpPr>
            <p:nvPr/>
          </p:nvSpPr>
          <p:spPr bwMode="auto">
            <a:xfrm>
              <a:off x="288" y="1649"/>
              <a:ext cx="1248" cy="34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Blaise Pascal</a:t>
              </a:r>
              <a:br>
                <a:rPr lang="en-US" sz="1050" b="1">
                  <a:solidFill>
                    <a:srgbClr val="000000"/>
                  </a:solidFill>
                </a:rPr>
              </a:br>
              <a:r>
                <a:rPr lang="en-US" sz="1050" b="1">
                  <a:solidFill>
                    <a:srgbClr val="000000"/>
                  </a:solidFill>
                </a:rPr>
                <a:t>1623-1662</a:t>
              </a:r>
            </a:p>
          </p:txBody>
        </p:sp>
        <p:pic>
          <p:nvPicPr>
            <p:cNvPr id="20494" name="Picture 15" descr="leibniz">
              <a:extLst>
                <a:ext uri="{FF2B5EF4-FFF2-40B4-BE49-F238E27FC236}">
                  <a16:creationId xmlns:a16="http://schemas.microsoft.com/office/drawing/2014/main" id="{4F8B2A68-19E0-804D-8189-64760FF7277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2" y="480"/>
              <a:ext cx="1024"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2" name="Text Box 16" descr="Bouquet">
              <a:extLst>
                <a:ext uri="{FF2B5EF4-FFF2-40B4-BE49-F238E27FC236}">
                  <a16:creationId xmlns:a16="http://schemas.microsoft.com/office/drawing/2014/main" id="{70EAA9F1-2553-4541-A54E-535EF5E85C70}"/>
                </a:ext>
              </a:extLst>
            </p:cNvPr>
            <p:cNvSpPr txBox="1">
              <a:spLocks noChangeArrowheads="1"/>
            </p:cNvSpPr>
            <p:nvPr/>
          </p:nvSpPr>
          <p:spPr bwMode="auto">
            <a:xfrm>
              <a:off x="4272" y="1680"/>
              <a:ext cx="1248" cy="349"/>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Gottfried Leibniz</a:t>
              </a:r>
              <a:br>
                <a:rPr lang="en-US" sz="1050" b="1">
                  <a:solidFill>
                    <a:srgbClr val="000000"/>
                  </a:solidFill>
                </a:rPr>
              </a:br>
              <a:r>
                <a:rPr lang="en-US" sz="1050" b="1">
                  <a:solidFill>
                    <a:srgbClr val="000000"/>
                  </a:solidFill>
                </a:rPr>
                <a:t>1646-1716</a:t>
              </a:r>
            </a:p>
          </p:txBody>
        </p:sp>
      </p:grpSp>
      <p:grpSp>
        <p:nvGrpSpPr>
          <p:cNvPr id="343073" name="Group 33">
            <a:extLst>
              <a:ext uri="{FF2B5EF4-FFF2-40B4-BE49-F238E27FC236}">
                <a16:creationId xmlns:a16="http://schemas.microsoft.com/office/drawing/2014/main" id="{5D6F440B-B684-B44D-B555-706C11266D27}"/>
              </a:ext>
            </a:extLst>
          </p:cNvPr>
          <p:cNvGrpSpPr>
            <a:grpSpLocks/>
          </p:cNvGrpSpPr>
          <p:nvPr/>
        </p:nvGrpSpPr>
        <p:grpSpPr bwMode="auto">
          <a:xfrm>
            <a:off x="2087166" y="3213496"/>
            <a:ext cx="2000250" cy="1657350"/>
            <a:chOff x="384" y="2400"/>
            <a:chExt cx="2112" cy="1528"/>
          </a:xfrm>
        </p:grpSpPr>
        <p:pic>
          <p:nvPicPr>
            <p:cNvPr id="20490" name="Picture 34" descr="shoken4">
              <a:extLst>
                <a:ext uri="{FF2B5EF4-FFF2-40B4-BE49-F238E27FC236}">
                  <a16:creationId xmlns:a16="http://schemas.microsoft.com/office/drawing/2014/main" id="{97FAA5DB-F33B-624D-93FA-F24678D029E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2" y="2640"/>
              <a:ext cx="2064" cy="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35">
              <a:extLst>
                <a:ext uri="{FF2B5EF4-FFF2-40B4-BE49-F238E27FC236}">
                  <a16:creationId xmlns:a16="http://schemas.microsoft.com/office/drawing/2014/main" id="{69214A88-B758-D04A-B7D4-A42F6BAA0850}"/>
                </a:ext>
              </a:extLst>
            </p:cNvPr>
            <p:cNvSpPr txBox="1">
              <a:spLocks noChangeArrowheads="1"/>
            </p:cNvSpPr>
            <p:nvPr/>
          </p:nvSpPr>
          <p:spPr bwMode="auto">
            <a:xfrm>
              <a:off x="384" y="2400"/>
              <a:ext cx="1967" cy="2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6" name="Group 36">
            <a:extLst>
              <a:ext uri="{FF2B5EF4-FFF2-40B4-BE49-F238E27FC236}">
                <a16:creationId xmlns:a16="http://schemas.microsoft.com/office/drawing/2014/main" id="{5AA5711E-DCE0-D643-9E3A-1A80399381FF}"/>
              </a:ext>
            </a:extLst>
          </p:cNvPr>
          <p:cNvGrpSpPr>
            <a:grpSpLocks/>
          </p:cNvGrpSpPr>
          <p:nvPr/>
        </p:nvGrpSpPr>
        <p:grpSpPr bwMode="auto">
          <a:xfrm>
            <a:off x="4842272" y="2889647"/>
            <a:ext cx="2400300" cy="2196703"/>
            <a:chOff x="1968" y="2140"/>
            <a:chExt cx="2016" cy="1845"/>
          </a:xfrm>
        </p:grpSpPr>
        <p:pic>
          <p:nvPicPr>
            <p:cNvPr id="4105" name="Picture 37" descr="shoken3">
              <a:extLst>
                <a:ext uri="{FF2B5EF4-FFF2-40B4-BE49-F238E27FC236}">
                  <a16:creationId xmlns:a16="http://schemas.microsoft.com/office/drawing/2014/main" id="{EF11A808-E201-BB4A-B265-3F4853E66F0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016" y="2352"/>
              <a:ext cx="1968" cy="1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06" name="Text Box 38">
              <a:extLst>
                <a:ext uri="{FF2B5EF4-FFF2-40B4-BE49-F238E27FC236}">
                  <a16:creationId xmlns:a16="http://schemas.microsoft.com/office/drawing/2014/main" id="{CE1789F5-A691-6946-AF24-54001DCBEB41}"/>
                </a:ext>
              </a:extLst>
            </p:cNvPr>
            <p:cNvSpPr txBox="1">
              <a:spLocks noChangeArrowheads="1"/>
            </p:cNvSpPr>
            <p:nvPr/>
          </p:nvSpPr>
          <p:spPr bwMode="auto">
            <a:xfrm>
              <a:off x="1968" y="2140"/>
              <a:ext cx="196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9" name="Group 39">
            <a:extLst>
              <a:ext uri="{FF2B5EF4-FFF2-40B4-BE49-F238E27FC236}">
                <a16:creationId xmlns:a16="http://schemas.microsoft.com/office/drawing/2014/main" id="{469F9984-A3E6-1340-A5C9-19A7EE501CF9}"/>
              </a:ext>
            </a:extLst>
          </p:cNvPr>
          <p:cNvGrpSpPr>
            <a:grpSpLocks/>
          </p:cNvGrpSpPr>
          <p:nvPr/>
        </p:nvGrpSpPr>
        <p:grpSpPr bwMode="auto">
          <a:xfrm>
            <a:off x="3314700" y="1259679"/>
            <a:ext cx="2114550" cy="1166813"/>
            <a:chOff x="1824" y="700"/>
            <a:chExt cx="1776" cy="980"/>
          </a:xfrm>
        </p:grpSpPr>
        <p:sp>
          <p:nvSpPr>
            <p:cNvPr id="4103" name="Text Box 40">
              <a:extLst>
                <a:ext uri="{FF2B5EF4-FFF2-40B4-BE49-F238E27FC236}">
                  <a16:creationId xmlns:a16="http://schemas.microsoft.com/office/drawing/2014/main" id="{8D8AADE4-5511-0543-8C74-25A147DC49B7}"/>
                </a:ext>
              </a:extLst>
            </p:cNvPr>
            <p:cNvSpPr txBox="1">
              <a:spLocks noChangeArrowheads="1"/>
            </p:cNvSpPr>
            <p:nvPr/>
          </p:nvSpPr>
          <p:spPr bwMode="auto">
            <a:xfrm>
              <a:off x="1824" y="700"/>
              <a:ext cx="122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pic>
          <p:nvPicPr>
            <p:cNvPr id="4104" name="Picture 41" descr="shoken2">
              <a:extLst>
                <a:ext uri="{FF2B5EF4-FFF2-40B4-BE49-F238E27FC236}">
                  <a16:creationId xmlns:a16="http://schemas.microsoft.com/office/drawing/2014/main" id="{6F11B6C9-B6B6-7749-B22A-8601933781DA}"/>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902" y="910"/>
              <a:ext cx="1698" cy="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2471465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3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3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30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4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Perspective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700"/>
            <a:ext cx="6506766" cy="3403600"/>
          </a:xfrm>
        </p:spPr>
        <p:txBody>
          <a:bodyPr/>
          <a:lstStyle/>
          <a:p>
            <a:pPr>
              <a:spcBef>
                <a:spcPct val="65000"/>
              </a:spcBef>
            </a:pPr>
            <a:r>
              <a:rPr lang="en-US" altLang="en-CN" sz="1100" dirty="0">
                <a:latin typeface="Comic Sans MS" panose="030F0902030302020204" pitchFamily="66" charset="0"/>
                <a:ea typeface="ＭＳ Ｐゴシック" panose="020B0600070205080204" pitchFamily="34" charset="-128"/>
              </a:rPr>
              <a:t>In this lecture we began the process of </a:t>
            </a:r>
            <a:br>
              <a:rPr lang="en-US" altLang="en-CN" sz="1100" dirty="0">
                <a:latin typeface="Comic Sans MS" panose="030F0902030302020204" pitchFamily="66" charset="0"/>
                <a:ea typeface="ＭＳ Ｐゴシック" panose="020B0600070205080204" pitchFamily="34" charset="-128"/>
              </a:rPr>
            </a:br>
            <a:r>
              <a:rPr lang="en-US" altLang="en-CN" sz="1100" dirty="0">
                <a:latin typeface="Comic Sans MS" panose="030F0902030302020204" pitchFamily="66" charset="0"/>
                <a:ea typeface="ＭＳ Ｐゴシック" panose="020B0600070205080204" pitchFamily="34" charset="-128"/>
              </a:rPr>
              <a:t>building a compiler</a:t>
            </a:r>
          </a:p>
          <a:p>
            <a:pPr>
              <a:lnSpc>
                <a:spcPct val="125000"/>
              </a:lnSpc>
              <a:spcBef>
                <a:spcPct val="65000"/>
              </a:spcBef>
            </a:pPr>
            <a:r>
              <a:rPr lang="en-US" altLang="en-CN" sz="1100" dirty="0">
                <a:latin typeface="Comic Sans MS" panose="030F0902030302020204" pitchFamily="66" charset="0"/>
                <a:ea typeface="ＭＳ Ｐゴシック" panose="020B0600070205080204" pitchFamily="34" charset="-128"/>
              </a:rPr>
              <a:t>Modern compiler architecture:</a:t>
            </a:r>
          </a:p>
          <a:p>
            <a:pPr lvl="1">
              <a:spcBef>
                <a:spcPct val="65000"/>
              </a:spcBef>
            </a:pPr>
            <a:r>
              <a:rPr lang="en-US" altLang="en-CN" sz="1000" dirty="0">
                <a:latin typeface="Comic Sans MS" panose="030F0902030302020204" pitchFamily="66" charset="0"/>
                <a:ea typeface="ＭＳ Ｐゴシック" panose="020B0600070205080204" pitchFamily="34" charset="-128"/>
              </a:rPr>
              <a:t>Front-end (translates from a high-level language to a VM language)</a:t>
            </a:r>
          </a:p>
          <a:p>
            <a:pPr lvl="1">
              <a:spcBef>
                <a:spcPct val="65000"/>
              </a:spcBef>
            </a:pPr>
            <a:r>
              <a:rPr lang="en-US" altLang="en-CN" sz="1000" dirty="0">
                <a:latin typeface="Comic Sans MS" panose="030F0902030302020204" pitchFamily="66" charset="0"/>
                <a:ea typeface="ＭＳ Ｐゴシック" panose="020B0600070205080204" pitchFamily="34" charset="-128"/>
              </a:rPr>
              <a:t>Back-end (translates from the VM language to the machine</a:t>
            </a:r>
            <a:br>
              <a:rPr lang="en-US" altLang="en-CN" sz="1000" dirty="0">
                <a:latin typeface="Comic Sans MS" panose="030F0902030302020204" pitchFamily="66" charset="0"/>
                <a:ea typeface="ＭＳ Ｐゴシック" panose="020B0600070205080204" pitchFamily="34" charset="-128"/>
              </a:rPr>
            </a:br>
            <a:r>
              <a:rPr lang="en-US" altLang="en-CN" sz="1000" dirty="0">
                <a:latin typeface="Comic Sans MS" panose="030F0902030302020204" pitchFamily="66" charset="0"/>
                <a:ea typeface="ＭＳ Ｐゴシック" panose="020B0600070205080204" pitchFamily="34" charset="-128"/>
              </a:rPr>
              <a:t>                language of some target hardware platform)</a:t>
            </a:r>
          </a:p>
          <a:p>
            <a:pPr>
              <a:spcBef>
                <a:spcPct val="65000"/>
              </a:spcBef>
            </a:pPr>
            <a:r>
              <a:rPr lang="en-US" altLang="en-CN" sz="1100" dirty="0">
                <a:latin typeface="Comic Sans MS" panose="030F0902030302020204" pitchFamily="66" charset="0"/>
                <a:ea typeface="ＭＳ Ｐゴシック" panose="020B0600070205080204" pitchFamily="34" charset="-128"/>
              </a:rPr>
              <a:t>Brief history of virtual machines:</a:t>
            </a:r>
          </a:p>
          <a:p>
            <a:pPr lvl="1">
              <a:spcBef>
                <a:spcPct val="65000"/>
              </a:spcBef>
            </a:pPr>
            <a:r>
              <a:rPr lang="en-US" altLang="en-CN" sz="1000" dirty="0">
                <a:latin typeface="Comic Sans MS" panose="030F0902030302020204" pitchFamily="66" charset="0"/>
                <a:ea typeface="ＭＳ Ｐゴシック" panose="020B0600070205080204" pitchFamily="34" charset="-128"/>
              </a:rPr>
              <a:t>1970</a:t>
            </a:r>
            <a:r>
              <a:rPr lang="en-US" altLang="en-US" sz="1000" dirty="0">
                <a:latin typeface="Comic Sans MS" panose="030F0902030302020204" pitchFamily="66" charset="0"/>
                <a:ea typeface="ＭＳ Ｐゴシック" panose="020B0600070205080204" pitchFamily="34" charset="-128"/>
              </a:rPr>
              <a:t>’</a:t>
            </a:r>
            <a:r>
              <a:rPr lang="en-US" altLang="en-CN" sz="1000" dirty="0">
                <a:latin typeface="Comic Sans MS" panose="030F0902030302020204" pitchFamily="66" charset="0"/>
                <a:ea typeface="ＭＳ Ｐゴシック" panose="020B0600070205080204" pitchFamily="34" charset="-128"/>
              </a:rPr>
              <a:t>s: p-Code</a:t>
            </a:r>
          </a:p>
          <a:p>
            <a:pPr lvl="1">
              <a:spcBef>
                <a:spcPct val="65000"/>
              </a:spcBef>
            </a:pPr>
            <a:r>
              <a:rPr lang="en-US" altLang="en-CN" sz="1000" dirty="0">
                <a:latin typeface="Comic Sans MS" panose="030F0902030302020204" pitchFamily="66" charset="0"/>
                <a:ea typeface="ＭＳ Ｐゴシック" panose="020B0600070205080204" pitchFamily="34" charset="-128"/>
              </a:rPr>
              <a:t>1990</a:t>
            </a:r>
            <a:r>
              <a:rPr lang="en-US" altLang="en-US" sz="1000" dirty="0">
                <a:latin typeface="Comic Sans MS" panose="030F0902030302020204" pitchFamily="66" charset="0"/>
                <a:ea typeface="ＭＳ Ｐゴシック" panose="020B0600070205080204" pitchFamily="34" charset="-128"/>
              </a:rPr>
              <a:t>’</a:t>
            </a:r>
            <a:r>
              <a:rPr lang="en-US" altLang="en-CN" sz="1000" dirty="0">
                <a:latin typeface="Comic Sans MS" panose="030F0902030302020204" pitchFamily="66" charset="0"/>
                <a:ea typeface="ＭＳ Ｐゴシック" panose="020B0600070205080204" pitchFamily="34" charset="-128"/>
              </a:rPr>
              <a:t>s: Java</a:t>
            </a:r>
            <a:r>
              <a:rPr lang="en-US" altLang="en-US" sz="1000" dirty="0">
                <a:latin typeface="Comic Sans MS" panose="030F0902030302020204" pitchFamily="66" charset="0"/>
                <a:ea typeface="ＭＳ Ｐゴシック" panose="020B0600070205080204" pitchFamily="34" charset="-128"/>
              </a:rPr>
              <a:t>’</a:t>
            </a:r>
            <a:r>
              <a:rPr lang="en-US" altLang="en-CN" sz="1000" dirty="0">
                <a:latin typeface="Comic Sans MS" panose="030F0902030302020204" pitchFamily="66" charset="0"/>
                <a:ea typeface="ＭＳ Ｐゴシック" panose="020B0600070205080204" pitchFamily="34" charset="-128"/>
              </a:rPr>
              <a:t>s JVM</a:t>
            </a:r>
          </a:p>
          <a:p>
            <a:pPr lvl="1">
              <a:spcBef>
                <a:spcPct val="65000"/>
              </a:spcBef>
            </a:pPr>
            <a:r>
              <a:rPr lang="en-US" altLang="en-CN" sz="1000" dirty="0">
                <a:latin typeface="Comic Sans MS" panose="030F0902030302020204" pitchFamily="66" charset="0"/>
                <a:ea typeface="ＭＳ Ｐゴシック" panose="020B0600070205080204" pitchFamily="34" charset="-128"/>
              </a:rPr>
              <a:t>2000</a:t>
            </a:r>
            <a:r>
              <a:rPr lang="en-US" altLang="en-US" sz="1000" dirty="0">
                <a:latin typeface="Comic Sans MS" panose="030F0902030302020204" pitchFamily="66" charset="0"/>
                <a:ea typeface="ＭＳ Ｐゴシック" panose="020B0600070205080204" pitchFamily="34" charset="-128"/>
              </a:rPr>
              <a:t>’</a:t>
            </a:r>
            <a:r>
              <a:rPr lang="en-US" altLang="en-CN" sz="1000" dirty="0">
                <a:latin typeface="Comic Sans MS" panose="030F0902030302020204" pitchFamily="66" charset="0"/>
                <a:ea typeface="ＭＳ Ｐゴシック" panose="020B0600070205080204" pitchFamily="34" charset="-128"/>
              </a:rPr>
              <a:t>s: Microsoft .NET</a:t>
            </a:r>
          </a:p>
          <a:p>
            <a:pPr>
              <a:spcBef>
                <a:spcPct val="65000"/>
              </a:spcBef>
            </a:pPr>
            <a:r>
              <a:rPr lang="en-US" altLang="en-CN" sz="1100" dirty="0">
                <a:latin typeface="Comic Sans MS" panose="030F0902030302020204" pitchFamily="66" charset="0"/>
                <a:ea typeface="ＭＳ Ｐゴシック" panose="020B0600070205080204" pitchFamily="34" charset="-128"/>
              </a:rPr>
              <a:t>A full blown VM implementation typically also includes a common software library</a:t>
            </a:r>
            <a:br>
              <a:rPr lang="en-US" altLang="en-CN" sz="1100" dirty="0">
                <a:latin typeface="Comic Sans MS" panose="030F0902030302020204" pitchFamily="66" charset="0"/>
                <a:ea typeface="ＭＳ Ｐゴシック" panose="020B0600070205080204" pitchFamily="34" charset="-128"/>
              </a:rPr>
            </a:br>
            <a:r>
              <a:rPr lang="en-US" altLang="en-CN" sz="1100" dirty="0">
                <a:latin typeface="Comic Sans MS" panose="030F0902030302020204" pitchFamily="66" charset="0"/>
                <a:ea typeface="ＭＳ Ｐゴシック" panose="020B0600070205080204" pitchFamily="34" charset="-128"/>
              </a:rPr>
              <a:t>(can be viewed as a mini, portable OS).</a:t>
            </a:r>
          </a:p>
          <a:p>
            <a:pPr>
              <a:spcBef>
                <a:spcPct val="65000"/>
              </a:spcBef>
            </a:pPr>
            <a:r>
              <a:rPr lang="en-US" altLang="en-CN" sz="1100" dirty="0">
                <a:latin typeface="Comic Sans MS" panose="030F0902030302020204" pitchFamily="66" charset="0"/>
                <a:ea typeface="ＭＳ Ｐゴシック" panose="020B0600070205080204" pitchFamily="34" charset="-128"/>
              </a:rPr>
              <a:t>We will build such a mini OS later in the course.</a:t>
            </a:r>
          </a:p>
        </p:txBody>
      </p:sp>
      <p:graphicFrame>
        <p:nvGraphicFramePr>
          <p:cNvPr id="92164" name="Object 5">
            <a:extLst>
              <a:ext uri="{FF2B5EF4-FFF2-40B4-BE49-F238E27FC236}">
                <a16:creationId xmlns:a16="http://schemas.microsoft.com/office/drawing/2014/main" id="{664D10F3-09E0-3D44-9ADB-59EAD7329251}"/>
              </a:ext>
            </a:extLst>
          </p:cNvPr>
          <p:cNvGraphicFramePr>
            <a:graphicFrameLocks noChangeAspect="1"/>
          </p:cNvGraphicFramePr>
          <p:nvPr>
            <p:extLst>
              <p:ext uri="{D42A27DB-BD31-4B8C-83A1-F6EECF244321}">
                <p14:modId xmlns:p14="http://schemas.microsoft.com/office/powerpoint/2010/main" val="3618828259"/>
              </p:ext>
            </p:extLst>
          </p:nvPr>
        </p:nvGraphicFramePr>
        <p:xfrm>
          <a:off x="6356671" y="1854200"/>
          <a:ext cx="2132409" cy="1613297"/>
        </p:xfrm>
        <a:graphic>
          <a:graphicData uri="http://schemas.openxmlformats.org/presentationml/2006/ole">
            <mc:AlternateContent xmlns:mc="http://schemas.openxmlformats.org/markup-compatibility/2006">
              <mc:Choice xmlns:v="urn:schemas-microsoft-com:vml" Requires="v">
                <p:oleObj spid="_x0000_s15502" name="VISIO" r:id="rId4" imgW="9029700" imgH="6540500" progId="Visio.Drawing.6">
                  <p:embed/>
                </p:oleObj>
              </mc:Choice>
              <mc:Fallback>
                <p:oleObj name="VISIO" r:id="rId4" imgW="9029700" imgH="6540500" progId="Visio.Drawing.6">
                  <p:embed/>
                  <p:pic>
                    <p:nvPicPr>
                      <p:cNvPr id="92164" name="Object 5">
                        <a:extLst>
                          <a:ext uri="{FF2B5EF4-FFF2-40B4-BE49-F238E27FC236}">
                            <a16:creationId xmlns:a16="http://schemas.microsoft.com/office/drawing/2014/main" id="{664D10F3-09E0-3D44-9ADB-59EAD7329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14229" b="7584"/>
                      <a:stretch>
                        <a:fillRect/>
                      </a:stretch>
                    </p:blipFill>
                    <p:spPr bwMode="auto">
                      <a:xfrm>
                        <a:off x="6356671" y="1854200"/>
                        <a:ext cx="2132409" cy="161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31800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0483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0483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04836">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048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lgn="ctr">
              <a:defRPr/>
            </a:pPr>
            <a:r>
              <a:rPr lang="en-US" dirty="0">
                <a:cs typeface="+mj-cs"/>
              </a:rPr>
              <a:t>Some After Thoughts</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1282700"/>
            <a:ext cx="6506766" cy="3403600"/>
          </a:xfrm>
        </p:spPr>
        <p:txBody>
          <a:bodyPr/>
          <a:lstStyle/>
          <a:p>
            <a:pPr>
              <a:spcBef>
                <a:spcPct val="65000"/>
              </a:spcBef>
            </a:pPr>
            <a:r>
              <a:rPr lang="en-US" altLang="en-CN" sz="1400" dirty="0">
                <a:latin typeface="Comic Sans MS" panose="030F0902030302020204" pitchFamily="66" charset="0"/>
                <a:ea typeface="ＭＳ Ｐゴシック" panose="020B0600070205080204" pitchFamily="34" charset="-128"/>
              </a:rPr>
              <a:t>Virtual Machine is a Generic Abstraction in terms of Stack-based Machine</a:t>
            </a:r>
          </a:p>
          <a:p>
            <a:pPr>
              <a:lnSpc>
                <a:spcPct val="125000"/>
              </a:lnSpc>
              <a:spcBef>
                <a:spcPct val="65000"/>
              </a:spcBef>
            </a:pPr>
            <a:r>
              <a:rPr lang="en-US" altLang="en-CN" sz="1400" dirty="0">
                <a:latin typeface="Comic Sans MS" panose="030F0902030302020204" pitchFamily="66" charset="0"/>
                <a:ea typeface="ＭＳ Ｐゴシック" panose="020B0600070205080204" pitchFamily="34" charset="-128"/>
              </a:rPr>
              <a:t>The notion of Monad has been invented by early computing scientists</a:t>
            </a:r>
          </a:p>
          <a:p>
            <a:pPr lvl="1">
              <a:spcBef>
                <a:spcPct val="65000"/>
              </a:spcBef>
            </a:pPr>
            <a:r>
              <a:rPr lang="en-US" altLang="en-CN" sz="1100" dirty="0">
                <a:latin typeface="Comic Sans MS" panose="030F0902030302020204" pitchFamily="66" charset="0"/>
                <a:ea typeface="ＭＳ Ｐゴシック" panose="020B0600070205080204" pitchFamily="34" charset="-128"/>
              </a:rPr>
              <a:t>Leibniz thought about Monad, but failed to formulate it as a Stack-based Machine</a:t>
            </a:r>
          </a:p>
          <a:p>
            <a:pPr lvl="1">
              <a:spcBef>
                <a:spcPct val="65000"/>
              </a:spcBef>
            </a:pPr>
            <a:r>
              <a:rPr lang="en-US" altLang="en-CN" sz="1100" dirty="0">
                <a:latin typeface="Comic Sans MS" panose="030F0902030302020204" pitchFamily="66" charset="0"/>
                <a:ea typeface="ＭＳ Ｐゴシック" panose="020B0600070205080204" pitchFamily="34" charset="-128"/>
              </a:rPr>
              <a:t>One can think of Monad in terms of Lambda Calculus</a:t>
            </a:r>
          </a:p>
          <a:p>
            <a:pPr>
              <a:spcBef>
                <a:spcPct val="65000"/>
              </a:spcBef>
            </a:pPr>
            <a:r>
              <a:rPr lang="en-US" altLang="en-CN" sz="1400" dirty="0">
                <a:latin typeface="Comic Sans MS" panose="030F0902030302020204" pitchFamily="66" charset="0"/>
                <a:ea typeface="ＭＳ Ｐゴシック" panose="020B0600070205080204" pitchFamily="34" charset="-128"/>
              </a:rPr>
              <a:t>Stack-based Machine can be visualized as Turing Machine’s Tape</a:t>
            </a:r>
          </a:p>
          <a:p>
            <a:pPr>
              <a:spcBef>
                <a:spcPct val="65000"/>
              </a:spcBef>
            </a:pPr>
            <a:r>
              <a:rPr lang="en-US" altLang="en-CN" sz="1400" dirty="0">
                <a:latin typeface="Comic Sans MS" panose="030F0902030302020204" pitchFamily="66" charset="0"/>
                <a:ea typeface="ＭＳ Ｐゴシック" panose="020B0600070205080204" pitchFamily="34" charset="-128"/>
              </a:rPr>
              <a:t>A different way to look at computable abstractions</a:t>
            </a:r>
          </a:p>
          <a:p>
            <a:pPr lvl="1">
              <a:spcBef>
                <a:spcPct val="65000"/>
              </a:spcBef>
            </a:pPr>
            <a:r>
              <a:rPr lang="en-US" altLang="en-CN" sz="1100">
                <a:latin typeface="Comic Sans MS" panose="030F0902030302020204" pitchFamily="66" charset="0"/>
                <a:ea typeface="ＭＳ Ｐゴシック" panose="020B0600070205080204" pitchFamily="34" charset="-128"/>
              </a:rPr>
              <a:t>Church-Turing Thesis: All </a:t>
            </a:r>
            <a:r>
              <a:rPr lang="en-US" altLang="en-CN" sz="1100" dirty="0">
                <a:latin typeface="Comic Sans MS" panose="030F0902030302020204" pitchFamily="66" charset="0"/>
                <a:ea typeface="ＭＳ Ｐゴシック" panose="020B0600070205080204" pitchFamily="34" charset="-128"/>
              </a:rPr>
              <a:t>computing procedures can be reduced down to stack-based operations</a:t>
            </a:r>
          </a:p>
          <a:p>
            <a:pPr lvl="1">
              <a:spcBef>
                <a:spcPct val="65000"/>
              </a:spcBef>
            </a:pPr>
            <a:r>
              <a:rPr lang="en-US" altLang="en-CN" sz="1100" dirty="0">
                <a:latin typeface="Comic Sans MS" panose="030F0902030302020204" pitchFamily="66" charset="0"/>
                <a:ea typeface="ＭＳ Ｐゴシック" panose="020B0600070205080204" pitchFamily="34" charset="-128"/>
              </a:rPr>
              <a:t>Thinking of space-time-energy in terms of entropy and arithmetic operations</a:t>
            </a:r>
          </a:p>
        </p:txBody>
      </p:sp>
    </p:spTree>
    <p:extLst>
      <p:ext uri="{BB962C8B-B14F-4D97-AF65-F5344CB8AC3E}">
        <p14:creationId xmlns:p14="http://schemas.microsoft.com/office/powerpoint/2010/main" val="1405157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0483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a:xfrm>
            <a:off x="311700" y="3624160"/>
            <a:ext cx="8520600" cy="572700"/>
          </a:xfrm>
        </p:spPr>
        <p:txBody>
          <a:bodyPr/>
          <a:lstStyle/>
          <a:p>
            <a:pPr algn="ctr"/>
            <a:r>
              <a:rPr lang="en-US" sz="1800" dirty="0"/>
              <a:t>The </a:t>
            </a:r>
            <a:r>
              <a:rPr lang="en-US" sz="1800" b="1" i="1" dirty="0"/>
              <a:t>monad</a:t>
            </a:r>
            <a:r>
              <a:rPr lang="en-US" sz="1800" dirty="0"/>
              <a:t>, about which we shall speak here, is nothing other than a simple substance which enters into compounds, ‘simple’ meaning ‘without parts’.</a:t>
            </a:r>
            <a:br>
              <a:rPr lang="en-US" sz="1800" dirty="0"/>
            </a:br>
            <a:br>
              <a:rPr lang="en-TW" sz="1800" dirty="0"/>
            </a:br>
            <a:r>
              <a:rPr lang="en-TW" sz="1800" dirty="0"/>
              <a:t>					- Leibniz</a:t>
            </a:r>
          </a:p>
        </p:txBody>
      </p:sp>
      <p:pic>
        <p:nvPicPr>
          <p:cNvPr id="2" name="Picture 1">
            <a:extLst>
              <a:ext uri="{FF2B5EF4-FFF2-40B4-BE49-F238E27FC236}">
                <a16:creationId xmlns:a16="http://schemas.microsoft.com/office/drawing/2014/main" id="{2C68CD9E-9039-F642-8A55-543A033007A8}"/>
              </a:ext>
            </a:extLst>
          </p:cNvPr>
          <p:cNvPicPr>
            <a:picLocks noChangeAspect="1"/>
          </p:cNvPicPr>
          <p:nvPr/>
        </p:nvPicPr>
        <p:blipFill>
          <a:blip r:embed="rId3"/>
          <a:stretch>
            <a:fillRect/>
          </a:stretch>
        </p:blipFill>
        <p:spPr>
          <a:xfrm>
            <a:off x="1995322" y="1103104"/>
            <a:ext cx="1631910" cy="2498410"/>
          </a:xfrm>
          <a:prstGeom prst="rect">
            <a:avLst/>
          </a:prstGeom>
        </p:spPr>
      </p:pic>
      <p:pic>
        <p:nvPicPr>
          <p:cNvPr id="1026" name="Picture 2">
            <a:hlinkClick r:id="rId4"/>
            <a:extLst>
              <a:ext uri="{FF2B5EF4-FFF2-40B4-BE49-F238E27FC236}">
                <a16:creationId xmlns:a16="http://schemas.microsoft.com/office/drawing/2014/main" id="{B64CDD90-1377-6A40-A576-4DD9625B73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34231" y="1091781"/>
            <a:ext cx="2020772" cy="249841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7">
            <a:extLst>
              <a:ext uri="{FF2B5EF4-FFF2-40B4-BE49-F238E27FC236}">
                <a16:creationId xmlns:a16="http://schemas.microsoft.com/office/drawing/2014/main" id="{1FB69448-D011-394E-8154-AA61D831C69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TW" sz="2000" b="1" i="1" dirty="0"/>
              <a:t>Monad</a:t>
            </a:r>
            <a:r>
              <a:rPr lang="en-TW" sz="2000" dirty="0"/>
              <a:t>: Leibniz’s Universal Abstraction Unit</a:t>
            </a:r>
          </a:p>
        </p:txBody>
      </p:sp>
    </p:spTree>
    <p:extLst>
      <p:ext uri="{BB962C8B-B14F-4D97-AF65-F5344CB8AC3E}">
        <p14:creationId xmlns:p14="http://schemas.microsoft.com/office/powerpoint/2010/main" val="223585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45D0C9-B5BF-E541-AA91-F05191F99CF7}"/>
              </a:ext>
            </a:extLst>
          </p:cNvPr>
          <p:cNvSpPr>
            <a:spLocks noGrp="1" noChangeArrowheads="1"/>
          </p:cNvSpPr>
          <p:nvPr>
            <p:ph type="title"/>
          </p:nvPr>
        </p:nvSpPr>
        <p:spPr/>
        <p:txBody>
          <a:bodyPr/>
          <a:lstStyle/>
          <a:p>
            <a:pPr>
              <a:defRPr/>
            </a:pPr>
            <a:r>
              <a:rPr lang="en-US">
                <a:cs typeface="+mj-cs"/>
              </a:rPr>
              <a:t>Von Neumann machine </a:t>
            </a:r>
            <a:r>
              <a:rPr lang="en-US" sz="1350">
                <a:cs typeface="+mj-cs"/>
              </a:rPr>
              <a:t>(circa 1940)</a:t>
            </a:r>
          </a:p>
        </p:txBody>
      </p:sp>
      <p:graphicFrame>
        <p:nvGraphicFramePr>
          <p:cNvPr id="347139" name="Object 3">
            <a:extLst>
              <a:ext uri="{FF2B5EF4-FFF2-40B4-BE49-F238E27FC236}">
                <a16:creationId xmlns:a16="http://schemas.microsoft.com/office/drawing/2014/main" id="{C7C5E710-4FE2-6E44-A309-7B0AF6A0D6E7}"/>
              </a:ext>
            </a:extLst>
          </p:cNvPr>
          <p:cNvGraphicFramePr>
            <a:graphicFrameLocks noChangeAspect="1"/>
          </p:cNvGraphicFramePr>
          <p:nvPr>
            <p:extLst>
              <p:ext uri="{D42A27DB-BD31-4B8C-83A1-F6EECF244321}">
                <p14:modId xmlns:p14="http://schemas.microsoft.com/office/powerpoint/2010/main" val="1530077189"/>
              </p:ext>
            </p:extLst>
          </p:nvPr>
        </p:nvGraphicFramePr>
        <p:xfrm>
          <a:off x="2630090" y="1132025"/>
          <a:ext cx="3883820" cy="1944349"/>
        </p:xfrm>
        <a:graphic>
          <a:graphicData uri="http://schemas.openxmlformats.org/presentationml/2006/ole">
            <mc:AlternateContent xmlns:mc="http://schemas.openxmlformats.org/markup-compatibility/2006">
              <mc:Choice xmlns:v="urn:schemas-microsoft-com:vml" Requires="v">
                <p:oleObj spid="_x0000_s1165" name="VISIO" r:id="rId4" imgW="6045200" imgH="5918200" progId="Visio.Drawing.6">
                  <p:embed/>
                </p:oleObj>
              </mc:Choice>
              <mc:Fallback>
                <p:oleObj name="VISIO" r:id="rId4" imgW="6045200" imgH="5918200" progId="Visio.Drawing.6">
                  <p:embed/>
                  <p:pic>
                    <p:nvPicPr>
                      <p:cNvPr id="347139" name="Object 3">
                        <a:extLst>
                          <a:ext uri="{FF2B5EF4-FFF2-40B4-BE49-F238E27FC236}">
                            <a16:creationId xmlns:a16="http://schemas.microsoft.com/office/drawing/2014/main" id="{C7C5E710-4FE2-6E44-A309-7B0AF6A0D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630090" y="1132025"/>
                        <a:ext cx="3883820" cy="1944349"/>
                      </a:xfrm>
                      <a:prstGeom prst="rect">
                        <a:avLst/>
                      </a:prstGeom>
                      <a:noFill/>
                      <a:ln>
                        <a:noFill/>
                      </a:ln>
                    </p:spPr>
                  </p:pic>
                </p:oleObj>
              </mc:Fallback>
            </mc:AlternateContent>
          </a:graphicData>
        </a:graphic>
      </p:graphicFrame>
      <p:grpSp>
        <p:nvGrpSpPr>
          <p:cNvPr id="347140" name="Group 4">
            <a:extLst>
              <a:ext uri="{FF2B5EF4-FFF2-40B4-BE49-F238E27FC236}">
                <a16:creationId xmlns:a16="http://schemas.microsoft.com/office/drawing/2014/main" id="{19664541-0D1C-0F4C-AF7A-37E958B59DA4}"/>
              </a:ext>
            </a:extLst>
          </p:cNvPr>
          <p:cNvGrpSpPr>
            <a:grpSpLocks/>
          </p:cNvGrpSpPr>
          <p:nvPr/>
        </p:nvGrpSpPr>
        <p:grpSpPr bwMode="auto">
          <a:xfrm>
            <a:off x="5086350" y="3143250"/>
            <a:ext cx="2914650" cy="1771650"/>
            <a:chOff x="3312" y="2640"/>
            <a:chExt cx="2448" cy="1488"/>
          </a:xfrm>
        </p:grpSpPr>
        <p:sp>
          <p:nvSpPr>
            <p:cNvPr id="5129" name="Rectangle 5">
              <a:extLst>
                <a:ext uri="{FF2B5EF4-FFF2-40B4-BE49-F238E27FC236}">
                  <a16:creationId xmlns:a16="http://schemas.microsoft.com/office/drawing/2014/main" id="{80DC930C-A958-F44C-B053-9ADAC15A820C}"/>
                </a:ext>
              </a:extLst>
            </p:cNvPr>
            <p:cNvSpPr>
              <a:spLocks noChangeArrowheads="1"/>
            </p:cNvSpPr>
            <p:nvPr/>
          </p:nvSpPr>
          <p:spPr bwMode="auto">
            <a:xfrm>
              <a:off x="3312" y="3888"/>
              <a:ext cx="2448" cy="2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Andy Grove</a:t>
              </a:r>
              <a:r>
                <a:rPr lang="en-US" sz="900" i="1">
                  <a:latin typeface="Arial" charset="0"/>
                  <a:ea typeface="ＭＳ Ｐゴシック" charset="0"/>
                </a:rPr>
                <a:t> (and others) ... </a:t>
              </a:r>
              <a:r>
                <a:rPr lang="en-US" sz="900">
                  <a:latin typeface="Arial" charset="0"/>
                  <a:ea typeface="ＭＳ Ｐゴシック" charset="0"/>
                </a:rPr>
                <a:t>made it small and fast.</a:t>
              </a:r>
            </a:p>
          </p:txBody>
        </p:sp>
        <p:pic>
          <p:nvPicPr>
            <p:cNvPr id="22537" name="Picture 6" descr="grove">
              <a:extLst>
                <a:ext uri="{FF2B5EF4-FFF2-40B4-BE49-F238E27FC236}">
                  <a16:creationId xmlns:a16="http://schemas.microsoft.com/office/drawing/2014/main" id="{A4719512-97B1-5C4B-8E92-C4DDB1FBB8C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20" y="2640"/>
              <a:ext cx="10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3" name="Group 7">
            <a:extLst>
              <a:ext uri="{FF2B5EF4-FFF2-40B4-BE49-F238E27FC236}">
                <a16:creationId xmlns:a16="http://schemas.microsoft.com/office/drawing/2014/main" id="{6E9C226B-827F-114B-84ED-DCCA6BC2D2D6}"/>
              </a:ext>
            </a:extLst>
          </p:cNvPr>
          <p:cNvGrpSpPr>
            <a:grpSpLocks/>
          </p:cNvGrpSpPr>
          <p:nvPr/>
        </p:nvGrpSpPr>
        <p:grpSpPr bwMode="auto">
          <a:xfrm>
            <a:off x="1543050" y="3138487"/>
            <a:ext cx="3028950" cy="1833563"/>
            <a:chOff x="336" y="2636"/>
            <a:chExt cx="2544" cy="1540"/>
          </a:xfrm>
        </p:grpSpPr>
        <p:pic>
          <p:nvPicPr>
            <p:cNvPr id="22534" name="Picture 8" descr="Von_Neumann_5">
              <a:extLst>
                <a:ext uri="{FF2B5EF4-FFF2-40B4-BE49-F238E27FC236}">
                  <a16:creationId xmlns:a16="http://schemas.microsoft.com/office/drawing/2014/main" id="{2CEA5D72-A844-8942-9B9A-9573A4A855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32" y="2636"/>
              <a:ext cx="1776"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9">
              <a:extLst>
                <a:ext uri="{FF2B5EF4-FFF2-40B4-BE49-F238E27FC236}">
                  <a16:creationId xmlns:a16="http://schemas.microsoft.com/office/drawing/2014/main" id="{553DED25-D743-5E42-8DA8-AD5565113726}"/>
                </a:ext>
              </a:extLst>
            </p:cNvPr>
            <p:cNvSpPr>
              <a:spLocks noChangeArrowheads="1"/>
            </p:cNvSpPr>
            <p:nvPr/>
          </p:nvSpPr>
          <p:spPr bwMode="auto">
            <a:xfrm>
              <a:off x="336" y="3888"/>
              <a:ext cx="254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John Von Neumann</a:t>
              </a:r>
              <a:r>
                <a:rPr lang="en-US" sz="900" i="1">
                  <a:latin typeface="Arial" charset="0"/>
                  <a:ea typeface="ＭＳ Ｐゴシック" charset="0"/>
                </a:rPr>
                <a:t> (and others) ... </a:t>
              </a:r>
              <a:r>
                <a:rPr lang="en-US" sz="900">
                  <a:latin typeface="Arial" charset="0"/>
                  <a:ea typeface="ＭＳ Ｐゴシック" charset="0"/>
                </a:rPr>
                <a:t>made it possible</a:t>
              </a:r>
            </a:p>
          </p:txBody>
        </p:sp>
      </p:grpSp>
      <p:sp>
        <p:nvSpPr>
          <p:cNvPr id="347146" name="Oval 10">
            <a:extLst>
              <a:ext uri="{FF2B5EF4-FFF2-40B4-BE49-F238E27FC236}">
                <a16:creationId xmlns:a16="http://schemas.microsoft.com/office/drawing/2014/main" id="{F55F079E-5175-0D4A-817F-6A6336A63F24}"/>
              </a:ext>
            </a:extLst>
          </p:cNvPr>
          <p:cNvSpPr>
            <a:spLocks noChangeArrowheads="1"/>
          </p:cNvSpPr>
          <p:nvPr/>
        </p:nvSpPr>
        <p:spPr bwMode="auto">
          <a:xfrm>
            <a:off x="4301730" y="3381376"/>
            <a:ext cx="1458515" cy="756047"/>
          </a:xfrm>
          <a:prstGeom prst="ellipse">
            <a:avLst/>
          </a:prstGeom>
          <a:solidFill>
            <a:srgbClr val="990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050">
                <a:solidFill>
                  <a:srgbClr val="FFFFFF"/>
                </a:solidFill>
                <a:latin typeface="Arial" charset="0"/>
                <a:ea typeface="ＭＳ Ｐゴシック" charset="0"/>
              </a:rPr>
              <a:t>Stored </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program</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concept!</a:t>
            </a:r>
          </a:p>
        </p:txBody>
      </p:sp>
    </p:spTree>
    <p:extLst>
      <p:ext uri="{BB962C8B-B14F-4D97-AF65-F5344CB8AC3E}">
        <p14:creationId xmlns:p14="http://schemas.microsoft.com/office/powerpoint/2010/main" val="887353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7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71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71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9E17A2D7-312D-EC43-A8EB-41A3093EB1A3}"/>
              </a:ext>
            </a:extLst>
          </p:cNvPr>
          <p:cNvSpPr>
            <a:spLocks noGrp="1" noChangeArrowheads="1"/>
          </p:cNvSpPr>
          <p:nvPr>
            <p:ph type="title" idx="4294967295"/>
          </p:nvPr>
        </p:nvSpPr>
        <p:spPr>
          <a:extLst>
            <a:ext uri="{91240B29-F687-4f45-9708-019B960494DF}">
              <a14:hiddenLine xmlns="" xmlns:a14="http://schemas.microsoft.com/office/drawing/2010/main" w="9525" cap="flat" cmpd="sng">
                <a:solidFill>
                  <a:schemeClr val="tx1"/>
                </a:solidFill>
                <a:prstDash val="solid"/>
                <a:miter lim="800000"/>
                <a:headEnd/>
                <a:tailEnd/>
              </a14:hiddenLine>
            </a:ext>
          </a:extLst>
        </p:spPr>
        <p:txBody>
          <a:bodyPr/>
          <a:lstStyle/>
          <a:p>
            <a:pPr algn="ctr">
              <a:defRPr/>
            </a:pPr>
            <a:r>
              <a:rPr lang="en-US" dirty="0">
                <a:cs typeface="+mj-cs"/>
              </a:rPr>
              <a:t>Screen memory map</a:t>
            </a:r>
          </a:p>
        </p:txBody>
      </p:sp>
      <p:sp>
        <p:nvSpPr>
          <p:cNvPr id="365572" name="Rectangle 4">
            <a:extLst>
              <a:ext uri="{FF2B5EF4-FFF2-40B4-BE49-F238E27FC236}">
                <a16:creationId xmlns:a16="http://schemas.microsoft.com/office/drawing/2014/main" id="{EE53F482-DE77-8A46-881A-7BCE8BCD1B26}"/>
              </a:ext>
            </a:extLst>
          </p:cNvPr>
          <p:cNvSpPr>
            <a:spLocks noGrp="1" noChangeArrowheads="1"/>
          </p:cNvSpPr>
          <p:nvPr>
            <p:ph type="body" idx="4294967295"/>
          </p:nvPr>
        </p:nvSpPr>
        <p:spPr>
          <a:xfrm>
            <a:off x="1371600" y="3543300"/>
            <a:ext cx="6515100" cy="1257300"/>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en-CN" u="sng">
                <a:latin typeface="Comic Sans MS" panose="030F0902030302020204" pitchFamily="66" charset="0"/>
                <a:ea typeface="ＭＳ Ｐゴシック" panose="020B0600070205080204" pitchFamily="34" charset="-128"/>
              </a:rPr>
              <a:t>How to set the </a:t>
            </a:r>
            <a:r>
              <a:rPr lang="en-US" altLang="en-CN" sz="1050" u="sng">
                <a:latin typeface="Consolas" panose="020B0609020204030204" pitchFamily="49" charset="0"/>
                <a:ea typeface="ＭＳ Ｐゴシック" panose="020B0600070205080204" pitchFamily="34" charset="-128"/>
              </a:rPr>
              <a:t>(row,col)</a:t>
            </a:r>
            <a:r>
              <a:rPr lang="en-US" altLang="en-CN" u="sng">
                <a:latin typeface="Comic Sans MS" panose="030F0902030302020204" pitchFamily="66" charset="0"/>
                <a:ea typeface="ＭＳ Ｐゴシック" panose="020B0600070205080204" pitchFamily="34" charset="-128"/>
              </a:rPr>
              <a:t> pixel of the screen to black or to white:</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Low-level (machine language):   Set the </a:t>
            </a:r>
            <a:r>
              <a:rPr lang="en-US" altLang="en-CN" sz="1050">
                <a:latin typeface="Consolas" panose="020B0609020204030204" pitchFamily="49" charset="0"/>
                <a:ea typeface="ＭＳ Ｐゴシック" panose="020B0600070205080204" pitchFamily="34" charset="-128"/>
              </a:rPr>
              <a:t>col%16</a:t>
            </a:r>
            <a:r>
              <a:rPr lang="en-US" altLang="en-CN" b="1">
                <a:solidFill>
                  <a:srgbClr val="02227C"/>
                </a:solidFill>
                <a:latin typeface="Comic Sans MS" panose="030F0902030302020204" pitchFamily="66"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bit of the word found at</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Screen[row*32+col/16]</a:t>
            </a: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to </a:t>
            </a:r>
            <a:r>
              <a:rPr lang="en-US" altLang="en-CN" sz="1050">
                <a:latin typeface="Consolas" panose="020B0609020204030204" pitchFamily="49" charset="0"/>
                <a:ea typeface="ＭＳ Ｐゴシック" panose="020B0600070205080204" pitchFamily="34" charset="-128"/>
              </a:rPr>
              <a:t>1</a:t>
            </a:r>
            <a:r>
              <a:rPr lang="en-US" altLang="en-CN">
                <a:latin typeface="Comic Sans MS" panose="030F0902030302020204" pitchFamily="66" charset="0"/>
                <a:ea typeface="ＭＳ Ｐゴシック" panose="020B0600070205080204" pitchFamily="34" charset="-128"/>
              </a:rPr>
              <a:t> or to </a:t>
            </a:r>
            <a:r>
              <a:rPr lang="en-US" altLang="en-CN" sz="1050">
                <a:latin typeface="Consolas" panose="020B0609020204030204" pitchFamily="49" charset="0"/>
                <a:ea typeface="ＭＳ Ｐゴシック" panose="020B0600070205080204" pitchFamily="34" charset="-128"/>
              </a:rPr>
              <a:t>0</a:t>
            </a:r>
            <a:br>
              <a:rPr lang="en-US" altLang="en-CN" sz="1050">
                <a:latin typeface="Consolas" panose="020B0609020204030204" pitchFamily="49" charset="0"/>
                <a:ea typeface="ＭＳ Ｐゴシック" panose="020B0600070205080204" pitchFamily="34" charset="-128"/>
              </a:rPr>
            </a:b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sz="1050">
                <a:latin typeface="Comic Sans MS" panose="030F0902030302020204" pitchFamily="66" charset="0"/>
                <a:ea typeface="ＭＳ Ｐゴシック" panose="020B0600070205080204" pitchFamily="34" charset="-128"/>
              </a:rPr>
              <a:t>(</a:t>
            </a:r>
            <a:r>
              <a:rPr lang="en-US" altLang="en-CN" sz="900">
                <a:latin typeface="Consolas" panose="020B0609020204030204" pitchFamily="49" charset="0"/>
                <a:ea typeface="ＭＳ Ｐゴシック" panose="020B0600070205080204" pitchFamily="34" charset="-128"/>
              </a:rPr>
              <a:t>col/16</a:t>
            </a:r>
            <a:r>
              <a:rPr lang="en-US" altLang="en-CN" sz="1050">
                <a:latin typeface="Comic Sans MS" panose="030F0902030302020204" pitchFamily="66" charset="0"/>
                <a:ea typeface="ＭＳ Ｐゴシック" panose="020B0600070205080204" pitchFamily="34" charset="-128"/>
              </a:rPr>
              <a:t> is integer division)</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High-level:  Use the OS command </a:t>
            </a:r>
            <a:r>
              <a:rPr lang="en-US" altLang="en-CN" sz="1050">
                <a:latin typeface="Consolas" panose="020B0609020204030204" pitchFamily="49" charset="0"/>
                <a:ea typeface="ＭＳ Ｐゴシック" panose="020B0600070205080204" pitchFamily="34" charset="-128"/>
              </a:rPr>
              <a:t>drawPixel(row,col)</a:t>
            </a:r>
          </a:p>
          <a:p>
            <a:pPr marL="201216" indent="-201216">
              <a:spcBef>
                <a:spcPct val="20000"/>
              </a:spcBef>
              <a:buClr>
                <a:schemeClr val="bg1"/>
              </a:buClr>
              <a:buSzPct val="75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(effects the same operation, discussed later in the course, when we</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ll write the OS).</a:t>
            </a:r>
          </a:p>
        </p:txBody>
      </p:sp>
      <p:graphicFrame>
        <p:nvGraphicFramePr>
          <p:cNvPr id="365573" name="Object 5">
            <a:extLst>
              <a:ext uri="{FF2B5EF4-FFF2-40B4-BE49-F238E27FC236}">
                <a16:creationId xmlns:a16="http://schemas.microsoft.com/office/drawing/2014/main" id="{42FFAE5C-18E4-A044-9A2D-F6BCC74605A0}"/>
              </a:ext>
            </a:extLst>
          </p:cNvPr>
          <p:cNvGraphicFramePr>
            <a:graphicFrameLocks noChangeAspect="1"/>
          </p:cNvGraphicFramePr>
          <p:nvPr>
            <p:extLst>
              <p:ext uri="{D42A27DB-BD31-4B8C-83A1-F6EECF244321}">
                <p14:modId xmlns:p14="http://schemas.microsoft.com/office/powerpoint/2010/main" val="3209955363"/>
              </p:ext>
            </p:extLst>
          </p:nvPr>
        </p:nvGraphicFramePr>
        <p:xfrm>
          <a:off x="3873500" y="1106889"/>
          <a:ext cx="3792935" cy="2567905"/>
        </p:xfrm>
        <a:graphic>
          <a:graphicData uri="http://schemas.openxmlformats.org/presentationml/2006/ole">
            <mc:AlternateContent xmlns:mc="http://schemas.openxmlformats.org/markup-compatibility/2006">
              <mc:Choice xmlns:v="urn:schemas-microsoft-com:vml" Requires="v">
                <p:oleObj spid="_x0000_s232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42FFAE5C-18E4-A044-9A2D-F6BCC7460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873500" y="1106889"/>
                        <a:ext cx="3792935" cy="2567905"/>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8E1DF294-0135-3941-AF1A-70FE7CFE5288}"/>
              </a:ext>
            </a:extLst>
          </p:cNvPr>
          <p:cNvGrpSpPr>
            <a:grpSpLocks/>
          </p:cNvGrpSpPr>
          <p:nvPr/>
        </p:nvGrpSpPr>
        <p:grpSpPr bwMode="auto">
          <a:xfrm>
            <a:off x="1824435" y="1440126"/>
            <a:ext cx="1828800" cy="1901429"/>
            <a:chOff x="240" y="672"/>
            <a:chExt cx="1536" cy="1597"/>
          </a:xfrm>
        </p:grpSpPr>
        <p:graphicFrame>
          <p:nvGraphicFramePr>
            <p:cNvPr id="24581" name="Object 6">
              <a:extLst>
                <a:ext uri="{FF2B5EF4-FFF2-40B4-BE49-F238E27FC236}">
                  <a16:creationId xmlns:a16="http://schemas.microsoft.com/office/drawing/2014/main" id="{67E1EF3F-E9CC-804F-8186-27494CC9048B}"/>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330" name="VISIO" r:id="rId6" imgW="6045200" imgH="5918200" progId="Visio.Drawing.6">
                    <p:embed/>
                  </p:oleObj>
                </mc:Choice>
                <mc:Fallback>
                  <p:oleObj name="VISIO" r:id="rId6" imgW="6045200" imgH="5918200" progId="Visio.Drawing.6">
                    <p:embed/>
                    <p:pic>
                      <p:nvPicPr>
                        <p:cNvPr id="24581" name="Object 6">
                          <a:extLst>
                            <a:ext uri="{FF2B5EF4-FFF2-40B4-BE49-F238E27FC236}">
                              <a16:creationId xmlns:a16="http://schemas.microsoft.com/office/drawing/2014/main" id="{67E1EF3F-E9CC-804F-8186-27494CC90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3523" name="Rectangle 3">
              <a:extLst>
                <a:ext uri="{FF2B5EF4-FFF2-40B4-BE49-F238E27FC236}">
                  <a16:creationId xmlns:a16="http://schemas.microsoft.com/office/drawing/2014/main" id="{F624E56F-349B-2E41-9BA1-D4D9E5F75109}"/>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200" dirty="0">
                  <a:latin typeface="Comic Sans MS" charset="0"/>
                  <a:ea typeface="ＭＳ Ｐゴシック" charset="0"/>
                </a:rPr>
                <a:t>In the Hack platform, the screen is implemented as an 8K 16-bit RAM chip.</a:t>
              </a:r>
            </a:p>
          </p:txBody>
        </p:sp>
      </p:grpSp>
    </p:spTree>
    <p:extLst>
      <p:ext uri="{BB962C8B-B14F-4D97-AF65-F5344CB8AC3E}">
        <p14:creationId xmlns:p14="http://schemas.microsoft.com/office/powerpoint/2010/main" val="121790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55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557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557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6557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55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build="p" autoUpdateAnimBg="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982</TotalTime>
  <Words>5209</Words>
  <Application>Microsoft Macintosh PowerPoint</Application>
  <PresentationFormat>On-screen Show (16:9)</PresentationFormat>
  <Paragraphs>826</Paragraphs>
  <Slides>61</Slides>
  <Notes>61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71" baseType="lpstr">
      <vt:lpstr>Arial Unicode MS</vt:lpstr>
      <vt:lpstr>Arial</vt:lpstr>
      <vt:lpstr>Comic Sans MS</vt:lpstr>
      <vt:lpstr>Consolas</vt:lpstr>
      <vt:lpstr>Courier New</vt:lpstr>
      <vt:lpstr>Times New Roman</vt:lpstr>
      <vt:lpstr>Wingdings</vt:lpstr>
      <vt:lpstr>Simple Light</vt:lpstr>
      <vt:lpstr>VISIO</vt:lpstr>
      <vt:lpstr>Visio</vt:lpstr>
      <vt:lpstr>Computational Thinking &amp; Systems Design  Stack-based VM</vt:lpstr>
      <vt:lpstr>Java Virtual Machine</vt:lpstr>
      <vt:lpstr>Where we are at:</vt:lpstr>
      <vt:lpstr>From Hardware to Software</vt:lpstr>
      <vt:lpstr>Babbage’s Analytical Engine (1835)</vt:lpstr>
      <vt:lpstr>Some early computers and computer scientists</vt:lpstr>
      <vt:lpstr>The monad, about which we shall speak here, is nothing other than a simple substance which enters into compounds, ‘simple’ meaning ‘without parts’.       - Leibniz</vt:lpstr>
      <vt:lpstr>Von Neumann machine (circa 1940)</vt:lpstr>
      <vt:lpstr>Screen memory map</vt:lpstr>
      <vt:lpstr>Keyboard</vt:lpstr>
      <vt:lpstr>Motivation</vt:lpstr>
      <vt:lpstr>The big picture</vt:lpstr>
      <vt:lpstr>Memory: conceptual / programmer’s view</vt:lpstr>
      <vt:lpstr>Revisiting Hack low-level programming: an example</vt:lpstr>
      <vt:lpstr>The assembler’s view of an assembly program</vt:lpstr>
      <vt:lpstr>Compilation models</vt:lpstr>
      <vt:lpstr>The big picture</vt:lpstr>
      <vt:lpstr>Focus of this lecture (yellow):</vt:lpstr>
      <vt:lpstr>The VM model and language </vt:lpstr>
      <vt:lpstr>Web Assembly (WASM VM)</vt:lpstr>
      <vt:lpstr>Yet another view (poetic) </vt:lpstr>
      <vt:lpstr>PowerPoint Presentation</vt:lpstr>
      <vt:lpstr>Our VM model is stack-oriented</vt:lpstr>
      <vt:lpstr>Data types</vt:lpstr>
      <vt:lpstr>Memory access operations</vt:lpstr>
      <vt:lpstr>Evaluation of arithmetic expressions</vt:lpstr>
      <vt:lpstr>Evaluation of Boolean expressions</vt:lpstr>
      <vt:lpstr>Arithmetic and Boolean commands in the VM language (wrap-up)</vt:lpstr>
      <vt:lpstr>The VM’s Memory segments</vt:lpstr>
      <vt:lpstr>Memory segments and memory access commands</vt:lpstr>
      <vt:lpstr>VM programming </vt:lpstr>
      <vt:lpstr>VM programming (example)</vt:lpstr>
      <vt:lpstr>VM to Assembly (One to Many replacement)</vt:lpstr>
      <vt:lpstr>An animated demonstration of how stack-based Virtual Machine works</vt:lpstr>
      <vt:lpstr>VM programming: multiple functions</vt:lpstr>
      <vt:lpstr>Stephen C. Kleene created Recursive Function Theory</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A Sequence of Actions as a Path</vt:lpstr>
      <vt:lpstr>Primitive Recursion’s Universal Power</vt:lpstr>
      <vt:lpstr>The Choices between Recursion or Iteration?</vt:lpstr>
      <vt:lpstr>Recursive Structures as a Rewrite System</vt:lpstr>
      <vt:lpstr>Monad is an actionable Abstraction</vt:lpstr>
      <vt:lpstr>Universal set of Replacement Rules</vt:lpstr>
      <vt:lpstr>This might look familiar</vt:lpstr>
      <vt:lpstr>Curry-Howard Correspondence</vt:lpstr>
      <vt:lpstr>PowerPoint Presentation</vt:lpstr>
      <vt:lpstr>Implementation</vt:lpstr>
      <vt:lpstr>Software implementation: Our VM emulator (part of the course software suite)</vt:lpstr>
      <vt:lpstr>VM implementation on the Hack platform</vt:lpstr>
      <vt:lpstr>VM implementation on the Hack platform</vt:lpstr>
      <vt:lpstr>VM implementation on the Hack platform</vt:lpstr>
      <vt:lpstr>Proposed VM translator implementation: Parser module</vt:lpstr>
      <vt:lpstr>Proposed VM translator implementation: CodeWriter module</vt:lpstr>
      <vt:lpstr>How to build a Virtual Machine using JavaScript (7 episode series)</vt:lpstr>
      <vt:lpstr>Perspective</vt:lpstr>
      <vt:lpstr>Some After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125</cp:revision>
  <dcterms:modified xsi:type="dcterms:W3CDTF">2020-11-12T06:44:58Z</dcterms:modified>
</cp:coreProperties>
</file>